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7556500" cy="10693400"/>
  <p:notesSz cx="7556500" cy="106934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56" y="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49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‹#›</a:t>
            </a:fld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‹#›</a:t>
            </a:fld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10/15/2013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‹#›</a:t>
            </a:fld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10/15/2013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‹#›</a:t>
            </a:fld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‹#›</a:t>
            </a:fld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5"/>
            <a:ext cx="6800849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49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25921" y="9622020"/>
            <a:ext cx="133171" cy="1868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‹#›</a:t>
            </a:fld>
            <a:endParaRPr sz="115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2299" y="885689"/>
            <a:ext cx="6537325" cy="81661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1610" algn="ctr">
              <a:lnSpc>
                <a:spcPct val="100000"/>
              </a:lnSpc>
            </a:pPr>
            <a:r>
              <a:rPr sz="1750" b="1" spc="-15" dirty="0" smtClean="0">
                <a:latin typeface="Arial"/>
                <a:cs typeface="Arial"/>
              </a:rPr>
              <a:t>D</a:t>
            </a:r>
            <a:r>
              <a:rPr sz="1750" b="1" spc="-20" dirty="0" smtClean="0">
                <a:latin typeface="Arial"/>
                <a:cs typeface="Arial"/>
              </a:rPr>
              <a:t>E</a:t>
            </a:r>
            <a:r>
              <a:rPr sz="1750" b="1" spc="-15" dirty="0" smtClean="0">
                <a:latin typeface="Arial"/>
                <a:cs typeface="Arial"/>
              </a:rPr>
              <a:t>CYB</a:t>
            </a:r>
            <a:r>
              <a:rPr sz="1750" b="1" spc="-20" dirty="0" smtClean="0">
                <a:latin typeface="Arial"/>
                <a:cs typeface="Arial"/>
              </a:rPr>
              <a:t>EL</a:t>
            </a:r>
            <a:r>
              <a:rPr sz="1750" b="1" spc="-15" dirty="0" smtClean="0">
                <a:latin typeface="Arial"/>
                <a:cs typeface="Arial"/>
              </a:rPr>
              <a:t>E</a:t>
            </a:r>
            <a:endParaRPr sz="175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8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443865">
              <a:lnSpc>
                <a:spcPct val="144900"/>
              </a:lnSpc>
            </a:pPr>
            <a:r>
              <a:rPr sz="155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ele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troni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, a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0" dirty="0" smtClean="0">
                <a:latin typeface="Arial"/>
                <a:cs typeface="Arial"/>
              </a:rPr>
              <a:t>ł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sz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omuni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j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wys</a:t>
            </a:r>
            <a:r>
              <a:rPr sz="1550" spc="-5" dirty="0" smtClean="0">
                <a:latin typeface="Arial"/>
                <a:cs typeface="Arial"/>
              </a:rPr>
              <a:t>tępu</a:t>
            </a:r>
            <a:r>
              <a:rPr sz="1550" spc="0" dirty="0" smtClean="0">
                <a:latin typeface="Arial"/>
                <a:cs typeface="Arial"/>
              </a:rPr>
              <a:t>je </a:t>
            </a:r>
            <a:r>
              <a:rPr sz="1550" spc="-10" dirty="0" smtClean="0">
                <a:latin typeface="Arial"/>
                <a:cs typeface="Arial"/>
              </a:rPr>
              <a:t>p</a:t>
            </a:r>
            <a:r>
              <a:rPr sz="1550" spc="-5" dirty="0" smtClean="0">
                <a:latin typeface="Arial"/>
                <a:cs typeface="Arial"/>
              </a:rPr>
              <a:t>ot</a:t>
            </a:r>
            <a:r>
              <a:rPr sz="1550" spc="0" dirty="0" smtClean="0">
                <a:latin typeface="Arial"/>
                <a:cs typeface="Arial"/>
              </a:rPr>
              <a:t>rz</a:t>
            </a:r>
            <a:r>
              <a:rPr sz="1550" spc="-5" dirty="0" smtClean="0">
                <a:latin typeface="Arial"/>
                <a:cs typeface="Arial"/>
              </a:rPr>
              <a:t>eb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poró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nani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ze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-10" dirty="0" smtClean="0">
                <a:latin typeface="Arial"/>
                <a:cs typeface="Arial"/>
              </a:rPr>
              <a:t>b</a:t>
            </a:r>
            <a:r>
              <a:rPr sz="1550" spc="0" dirty="0" smtClean="0">
                <a:latin typeface="Arial"/>
                <a:cs typeface="Arial"/>
              </a:rPr>
              <a:t>ą</a:t>
            </a:r>
            <a:r>
              <a:rPr sz="1550" spc="-5" dirty="0" smtClean="0">
                <a:latin typeface="Arial"/>
                <a:cs typeface="Arial"/>
              </a:rPr>
              <a:t> ta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am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iel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ci</a:t>
            </a:r>
            <a:r>
              <a:rPr sz="1550" spc="-5" dirty="0" smtClean="0">
                <a:latin typeface="Arial"/>
                <a:cs typeface="Arial"/>
              </a:rPr>
              <a:t> f</a:t>
            </a:r>
            <a:r>
              <a:rPr sz="1550" spc="0" dirty="0" smtClean="0">
                <a:latin typeface="Arial"/>
                <a:cs typeface="Arial"/>
              </a:rPr>
              <a:t>izy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h</a:t>
            </a:r>
            <a:r>
              <a:rPr sz="1550" spc="0" dirty="0" smtClean="0">
                <a:latin typeface="Arial"/>
                <a:cs typeface="Arial"/>
              </a:rPr>
              <a:t>,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tór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ch </a:t>
            </a:r>
            <a:r>
              <a:rPr sz="1550" spc="-5" dirty="0" smtClean="0">
                <a:latin typeface="Arial"/>
                <a:cs typeface="Arial"/>
              </a:rPr>
              <a:t>wa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ści 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og</a:t>
            </a:r>
            <a:r>
              <a:rPr sz="1550" spc="0" dirty="0" smtClean="0">
                <a:latin typeface="Arial"/>
                <a:cs typeface="Arial"/>
              </a:rPr>
              <a:t>ą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ę</a:t>
            </a:r>
            <a:r>
              <a:rPr sz="1550" spc="-5" dirty="0" smtClean="0">
                <a:latin typeface="Arial"/>
                <a:cs typeface="Arial"/>
              </a:rPr>
              <a:t> ró</a:t>
            </a:r>
            <a:r>
              <a:rPr sz="1550" spc="5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ni</a:t>
            </a:r>
            <a:r>
              <a:rPr sz="1550" spc="0" dirty="0" smtClean="0">
                <a:latin typeface="Arial"/>
                <a:cs typeface="Arial"/>
              </a:rPr>
              <a:t>ć 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d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si</a:t>
            </a:r>
            <a:r>
              <a:rPr sz="1550" spc="-5" dirty="0" smtClean="0">
                <a:latin typeface="Arial"/>
                <a:cs typeface="Arial"/>
              </a:rPr>
              <a:t>ebi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lka</a:t>
            </a:r>
            <a:r>
              <a:rPr sz="1550" spc="-5" dirty="0" smtClean="0">
                <a:latin typeface="Arial"/>
                <a:cs typeface="Arial"/>
              </a:rPr>
              <a:t> lu</a:t>
            </a:r>
            <a:r>
              <a:rPr sz="1550" spc="0" dirty="0" smtClean="0">
                <a:latin typeface="Arial"/>
                <a:cs typeface="Arial"/>
              </a:rPr>
              <a:t>b</a:t>
            </a:r>
            <a:r>
              <a:rPr sz="1550" spc="-5" dirty="0" smtClean="0">
                <a:latin typeface="Arial"/>
                <a:cs typeface="Arial"/>
              </a:rPr>
              <a:t> na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t 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lk</a:t>
            </a:r>
            <a:r>
              <a:rPr sz="1550" spc="-5" dirty="0" smtClean="0">
                <a:latin typeface="Arial"/>
                <a:cs typeface="Arial"/>
              </a:rPr>
              <a:t>ana</a:t>
            </a:r>
            <a:r>
              <a:rPr sz="1550" spc="0" dirty="0" smtClean="0">
                <a:latin typeface="Arial"/>
                <a:cs typeface="Arial"/>
              </a:rPr>
              <a:t>ście</a:t>
            </a:r>
            <a:r>
              <a:rPr sz="1550" spc="-5" dirty="0" smtClean="0">
                <a:latin typeface="Arial"/>
                <a:cs typeface="Arial"/>
              </a:rPr>
              <a:t> r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ędó</a:t>
            </a:r>
            <a:r>
              <a:rPr sz="1550" spc="0" dirty="0" smtClean="0">
                <a:latin typeface="Arial"/>
                <a:cs typeface="Arial"/>
              </a:rPr>
              <a:t>w. </a:t>
            </a:r>
            <a:r>
              <a:rPr sz="1550" spc="-5" dirty="0" smtClean="0">
                <a:latin typeface="Arial"/>
                <a:cs typeface="Arial"/>
              </a:rPr>
              <a:t>Ab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uni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ną</a:t>
            </a:r>
            <a:r>
              <a:rPr sz="1550" spc="0" dirty="0" smtClean="0">
                <a:latin typeface="Arial"/>
                <a:cs typeface="Arial"/>
              </a:rPr>
              <a:t>ć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łopotl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weg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ope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ani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ba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0" dirty="0" smtClean="0">
                <a:latin typeface="Arial"/>
                <a:cs typeface="Arial"/>
              </a:rPr>
              <a:t>i </a:t>
            </a:r>
            <a:r>
              <a:rPr sz="1550" spc="-5" dirty="0" smtClean="0">
                <a:latin typeface="Arial"/>
                <a:cs typeface="Arial"/>
              </a:rPr>
              <a:t>r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-10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m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lionó</a:t>
            </a:r>
            <a:r>
              <a:rPr sz="1550" spc="0" dirty="0" smtClean="0">
                <a:latin typeface="Arial"/>
                <a:cs typeface="Arial"/>
              </a:rPr>
              <a:t>w czy 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l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dó</a:t>
            </a:r>
            <a:r>
              <a:rPr sz="1550" spc="0" dirty="0" smtClean="0">
                <a:latin typeface="Arial"/>
                <a:cs typeface="Arial"/>
              </a:rPr>
              <a:t>w, 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10" dirty="0" smtClean="0">
                <a:latin typeface="Arial"/>
                <a:cs typeface="Arial"/>
              </a:rPr>
              <a:t>g</a:t>
            </a:r>
            <a:r>
              <a:rPr sz="1550" spc="-5" dirty="0" smtClean="0">
                <a:latin typeface="Arial"/>
                <a:cs typeface="Arial"/>
              </a:rPr>
              <a:t>odn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t 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cz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am</a:t>
            </a:r>
            <a:r>
              <a:rPr sz="1550" spc="0" dirty="0" smtClean="0">
                <a:latin typeface="Arial"/>
                <a:cs typeface="Arial"/>
              </a:rPr>
              <a:t>i k</a:t>
            </a:r>
            <a:r>
              <a:rPr sz="1550" spc="-5" dirty="0" smtClean="0">
                <a:latin typeface="Arial"/>
                <a:cs typeface="Arial"/>
              </a:rPr>
              <a:t>onie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u</a:t>
            </a:r>
            <a:r>
              <a:rPr sz="1550" spc="0" dirty="0" smtClean="0">
                <a:latin typeface="Arial"/>
                <a:cs typeface="Arial"/>
              </a:rPr>
              <a:t>życie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amia</a:t>
            </a:r>
            <a:r>
              <a:rPr sz="1550" spc="0" dirty="0" smtClean="0">
                <a:latin typeface="Arial"/>
                <a:cs typeface="Arial"/>
              </a:rPr>
              <a:t>st i</a:t>
            </a:r>
            <a:r>
              <a:rPr sz="1550" spc="-5" dirty="0" smtClean="0">
                <a:latin typeface="Arial"/>
                <a:cs typeface="Arial"/>
              </a:rPr>
              <a:t>lo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zu</a:t>
            </a:r>
            <a:r>
              <a:rPr sz="1550" spc="-5" dirty="0" smtClean="0">
                <a:latin typeface="Arial"/>
                <a:cs typeface="Arial"/>
              </a:rPr>
              <a:t> dane</a:t>
            </a:r>
            <a:r>
              <a:rPr sz="1550" spc="0" dirty="0" smtClean="0">
                <a:latin typeface="Arial"/>
                <a:cs typeface="Arial"/>
              </a:rPr>
              <a:t>j 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el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ś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(cz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l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t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0" dirty="0" smtClean="0">
                <a:latin typeface="Arial"/>
                <a:cs typeface="Arial"/>
              </a:rPr>
              <a:t>. </a:t>
            </a:r>
            <a:r>
              <a:rPr sz="1550" i="1" spc="5" dirty="0" smtClean="0">
                <a:latin typeface="Arial"/>
                <a:cs typeface="Arial"/>
              </a:rPr>
              <a:t>s</a:t>
            </a:r>
            <a:r>
              <a:rPr sz="1550" i="1" spc="-10" dirty="0" smtClean="0">
                <a:latin typeface="Arial"/>
                <a:cs typeface="Arial"/>
              </a:rPr>
              <a:t>t</a:t>
            </a:r>
            <a:r>
              <a:rPr sz="1550" i="1" spc="-5" dirty="0" smtClean="0">
                <a:latin typeface="Arial"/>
                <a:cs typeface="Arial"/>
              </a:rPr>
              <a:t>o</a:t>
            </a:r>
            <a:r>
              <a:rPr sz="1550" i="1" spc="5" dirty="0" smtClean="0">
                <a:latin typeface="Arial"/>
                <a:cs typeface="Arial"/>
              </a:rPr>
              <a:t>s</a:t>
            </a:r>
            <a:r>
              <a:rPr sz="1550" i="1" spc="-5" dirty="0" smtClean="0">
                <a:latin typeface="Arial"/>
                <a:cs typeface="Arial"/>
              </a:rPr>
              <a:t>un</a:t>
            </a:r>
            <a:r>
              <a:rPr sz="1550" i="1" spc="0" dirty="0" smtClean="0">
                <a:latin typeface="Arial"/>
                <a:cs typeface="Arial"/>
              </a:rPr>
              <a:t>ku</a:t>
            </a:r>
            <a:r>
              <a:rPr sz="1550" i="1" spc="-5" dirty="0" smtClean="0">
                <a:latin typeface="Arial"/>
                <a:cs typeface="Arial"/>
              </a:rPr>
              <a:t> be</a:t>
            </a:r>
            <a:r>
              <a:rPr sz="1550" i="1" spc="0" dirty="0" smtClean="0">
                <a:latin typeface="Arial"/>
                <a:cs typeface="Arial"/>
              </a:rPr>
              <a:t>zwy</a:t>
            </a:r>
            <a:r>
              <a:rPr sz="1550" i="1" spc="-5" dirty="0" smtClean="0">
                <a:latin typeface="Arial"/>
                <a:cs typeface="Arial"/>
              </a:rPr>
              <a:t>mia</a:t>
            </a:r>
            <a:r>
              <a:rPr sz="1550" i="1" spc="0" dirty="0" smtClean="0">
                <a:latin typeface="Arial"/>
                <a:cs typeface="Arial"/>
              </a:rPr>
              <a:t>r</a:t>
            </a:r>
            <a:r>
              <a:rPr sz="1550" i="1" spc="-5" dirty="0" smtClean="0">
                <a:latin typeface="Arial"/>
                <a:cs typeface="Arial"/>
              </a:rPr>
              <a:t>owego</a:t>
            </a:r>
            <a:r>
              <a:rPr sz="1550" spc="0" dirty="0" smtClean="0">
                <a:latin typeface="Arial"/>
                <a:cs typeface="Arial"/>
              </a:rPr>
              <a:t>) -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-10" dirty="0" smtClean="0">
                <a:latin typeface="Arial"/>
                <a:cs typeface="Arial"/>
              </a:rPr>
              <a:t>g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ogar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tmu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  <a:p>
            <a:pPr marL="12700" marR="337185" indent="443865">
              <a:lnSpc>
                <a:spcPts val="2700"/>
              </a:lnSpc>
              <a:spcBef>
                <a:spcPts val="225"/>
              </a:spcBef>
            </a:pPr>
            <a:r>
              <a:rPr sz="1550" dirty="0" smtClean="0">
                <a:latin typeface="Arial"/>
                <a:cs typeface="Arial"/>
              </a:rPr>
              <a:t>Z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ie</a:t>
            </a:r>
            <a:r>
              <a:rPr sz="1550" spc="-5" dirty="0" smtClean="0">
                <a:latin typeface="Arial"/>
                <a:cs typeface="Arial"/>
              </a:rPr>
              <a:t> mia</a:t>
            </a:r>
            <a:r>
              <a:rPr sz="1550" spc="0" dirty="0" smtClean="0">
                <a:latin typeface="Arial"/>
                <a:cs typeface="Arial"/>
              </a:rPr>
              <a:t>ry </a:t>
            </a:r>
            <a:r>
              <a:rPr sz="1550" spc="-5" dirty="0" smtClean="0">
                <a:latin typeface="Arial"/>
                <a:cs typeface="Arial"/>
              </a:rPr>
              <a:t>loga</a:t>
            </a:r>
            <a:r>
              <a:rPr sz="1550" spc="0" dirty="0" smtClean="0">
                <a:latin typeface="Arial"/>
                <a:cs typeface="Arial"/>
              </a:rPr>
              <a:t>ry</a:t>
            </a:r>
            <a:r>
              <a:rPr sz="1550" spc="-5" dirty="0" smtClean="0">
                <a:latin typeface="Arial"/>
                <a:cs typeface="Arial"/>
              </a:rPr>
              <a:t>tmi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ne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 ułat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ówn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graf</a:t>
            </a:r>
            <a:r>
              <a:rPr sz="1550" spc="0" dirty="0" smtClean="0">
                <a:latin typeface="Arial"/>
                <a:cs typeface="Arial"/>
              </a:rPr>
              <a:t>icz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ą </a:t>
            </a:r>
            <a:r>
              <a:rPr sz="1550" spc="-10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enta</a:t>
            </a:r>
            <a:r>
              <a:rPr sz="1550" spc="0" dirty="0" smtClean="0">
                <a:latin typeface="Arial"/>
                <a:cs typeface="Arial"/>
              </a:rPr>
              <a:t>cję</a:t>
            </a:r>
            <a:r>
              <a:rPr sz="1550" spc="-5" dirty="0" smtClean="0">
                <a:latin typeface="Arial"/>
                <a:cs typeface="Arial"/>
              </a:rPr>
              <a:t> w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el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ci</a:t>
            </a:r>
            <a:r>
              <a:rPr sz="1550" spc="-5" dirty="0" smtClean="0">
                <a:latin typeface="Arial"/>
                <a:cs typeface="Arial"/>
              </a:rPr>
              <a:t> f</a:t>
            </a:r>
            <a:r>
              <a:rPr sz="1550" spc="0" dirty="0" smtClean="0">
                <a:latin typeface="Arial"/>
                <a:cs typeface="Arial"/>
              </a:rPr>
              <a:t>izyc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ych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eniają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ych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się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 ba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zo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kich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sz="1550" spc="-10" dirty="0" smtClean="0">
                <a:latin typeface="Arial"/>
                <a:cs typeface="Arial"/>
              </a:rPr>
              <a:t>g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ani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h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0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167005" indent="0" algn="just">
              <a:lnSpc>
                <a:spcPct val="144800"/>
              </a:lnSpc>
            </a:pPr>
            <a:r>
              <a:rPr sz="1550" b="1" i="1" spc="-10" dirty="0" smtClean="0">
                <a:latin typeface="Arial"/>
                <a:cs typeface="Arial"/>
              </a:rPr>
              <a:t>M</a:t>
            </a:r>
            <a:r>
              <a:rPr sz="1550" b="1" i="1" spc="-5" dirty="0" smtClean="0">
                <a:latin typeface="Arial"/>
                <a:cs typeface="Arial"/>
              </a:rPr>
              <a:t>ia</a:t>
            </a:r>
            <a:r>
              <a:rPr sz="1550" b="1" i="1" spc="0" dirty="0" smtClean="0">
                <a:latin typeface="Arial"/>
                <a:cs typeface="Arial"/>
              </a:rPr>
              <a:t>ry</a:t>
            </a:r>
            <a:r>
              <a:rPr sz="1550" b="1" i="1" spc="-5" dirty="0" smtClean="0">
                <a:latin typeface="Arial"/>
                <a:cs typeface="Arial"/>
              </a:rPr>
              <a:t> l</a:t>
            </a:r>
            <a:r>
              <a:rPr sz="1550" b="1" i="1" spc="0" dirty="0" smtClean="0">
                <a:latin typeface="Arial"/>
                <a:cs typeface="Arial"/>
              </a:rPr>
              <a:t>o</a:t>
            </a:r>
            <a:r>
              <a:rPr sz="1550" b="1" i="1" spc="-5" dirty="0" smtClean="0">
                <a:latin typeface="Arial"/>
                <a:cs typeface="Arial"/>
              </a:rPr>
              <a:t>ga</a:t>
            </a:r>
            <a:r>
              <a:rPr sz="1550" b="1" i="1" spc="0" dirty="0" smtClean="0">
                <a:latin typeface="Arial"/>
                <a:cs typeface="Arial"/>
              </a:rPr>
              <a:t>r</a:t>
            </a:r>
            <a:r>
              <a:rPr sz="1550" b="1" i="1" spc="-5" dirty="0" smtClean="0">
                <a:latin typeface="Arial"/>
                <a:cs typeface="Arial"/>
              </a:rPr>
              <a:t>y</a:t>
            </a:r>
            <a:r>
              <a:rPr sz="1550" b="1" i="1" spc="0" dirty="0" smtClean="0">
                <a:latin typeface="Arial"/>
                <a:cs typeface="Arial"/>
              </a:rPr>
              <a:t>t</a:t>
            </a:r>
            <a:r>
              <a:rPr sz="1550" b="1" i="1" spc="-5" dirty="0" smtClean="0">
                <a:latin typeface="Arial"/>
                <a:cs typeface="Arial"/>
              </a:rPr>
              <a:t>mic</a:t>
            </a:r>
            <a:r>
              <a:rPr sz="1550" b="1" i="1" spc="5" dirty="0" smtClean="0">
                <a:latin typeface="Arial"/>
                <a:cs typeface="Arial"/>
              </a:rPr>
              <a:t>z</a:t>
            </a:r>
            <a:r>
              <a:rPr sz="1550" b="1" i="1" spc="-5" dirty="0" smtClean="0">
                <a:latin typeface="Arial"/>
                <a:cs typeface="Arial"/>
              </a:rPr>
              <a:t>n</a:t>
            </a:r>
            <a:r>
              <a:rPr sz="1550" b="1" i="1" spc="0" dirty="0" smtClean="0">
                <a:latin typeface="Arial"/>
                <a:cs typeface="Arial"/>
              </a:rPr>
              <a:t>e</a:t>
            </a:r>
            <a:r>
              <a:rPr sz="1550" b="1" i="1" spc="-5" dirty="0" smtClean="0">
                <a:latin typeface="Arial"/>
                <a:cs typeface="Arial"/>
              </a:rPr>
              <a:t> st</a:t>
            </a:r>
            <a:r>
              <a:rPr sz="1550" b="1" i="1" spc="0" dirty="0" smtClean="0">
                <a:latin typeface="Arial"/>
                <a:cs typeface="Arial"/>
              </a:rPr>
              <a:t>o</a:t>
            </a:r>
            <a:r>
              <a:rPr sz="1550" b="1" i="1" spc="-5" dirty="0" smtClean="0">
                <a:latin typeface="Arial"/>
                <a:cs typeface="Arial"/>
              </a:rPr>
              <a:t>suj</a:t>
            </a:r>
            <a:r>
              <a:rPr sz="1550" b="1" i="1" spc="0" dirty="0" smtClean="0">
                <a:latin typeface="Arial"/>
                <a:cs typeface="Arial"/>
              </a:rPr>
              <a:t>e</a:t>
            </a:r>
            <a:r>
              <a:rPr sz="1550" b="1" i="1" spc="-5" dirty="0" smtClean="0">
                <a:latin typeface="Arial"/>
                <a:cs typeface="Arial"/>
              </a:rPr>
              <a:t> si</a:t>
            </a:r>
            <a:r>
              <a:rPr sz="1550" spc="0" dirty="0" smtClean="0">
                <a:latin typeface="Arial"/>
                <a:cs typeface="Arial"/>
              </a:rPr>
              <a:t>ę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b="1" i="1" spc="0" dirty="0" smtClean="0">
                <a:latin typeface="Arial"/>
                <a:cs typeface="Arial"/>
              </a:rPr>
              <a:t>n</a:t>
            </a:r>
            <a:r>
              <a:rPr sz="1550" b="1" i="1" spc="-5" dirty="0" smtClean="0">
                <a:latin typeface="Arial"/>
                <a:cs typeface="Arial"/>
              </a:rPr>
              <a:t>aj</a:t>
            </a:r>
            <a:r>
              <a:rPr sz="1550" b="1" i="1" spc="-10" dirty="0" smtClean="0">
                <a:latin typeface="Arial"/>
                <a:cs typeface="Arial"/>
              </a:rPr>
              <a:t>c</a:t>
            </a:r>
            <a:r>
              <a:rPr sz="1550" b="1" i="1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80" dirty="0" smtClean="0">
                <a:latin typeface="Arial"/>
                <a:cs typeface="Arial"/>
              </a:rPr>
              <a:t>ś</a:t>
            </a:r>
            <a:r>
              <a:rPr sz="1550" b="1" i="1" spc="-5" dirty="0" smtClean="0">
                <a:latin typeface="Arial"/>
                <a:cs typeface="Arial"/>
              </a:rPr>
              <a:t>ci</a:t>
            </a:r>
            <a:r>
              <a:rPr sz="1550" b="1" i="1" spc="-10" dirty="0" smtClean="0">
                <a:latin typeface="Arial"/>
                <a:cs typeface="Arial"/>
              </a:rPr>
              <a:t>e</a:t>
            </a:r>
            <a:r>
              <a:rPr sz="1550" b="1" i="1" spc="0" dirty="0" smtClean="0">
                <a:latin typeface="Arial"/>
                <a:cs typeface="Arial"/>
              </a:rPr>
              <a:t>j do</a:t>
            </a:r>
            <a:r>
              <a:rPr sz="1550" b="1" i="1" spc="-5" dirty="0" smtClean="0">
                <a:latin typeface="Arial"/>
                <a:cs typeface="Arial"/>
              </a:rPr>
              <a:t> </a:t>
            </a:r>
            <a:r>
              <a:rPr sz="1550" b="1" i="1" spc="0" dirty="0" smtClean="0">
                <a:latin typeface="Arial"/>
                <a:cs typeface="Arial"/>
              </a:rPr>
              <a:t>o</a:t>
            </a:r>
            <a:r>
              <a:rPr sz="1550" b="1" i="1" spc="-5" dirty="0" smtClean="0">
                <a:latin typeface="Arial"/>
                <a:cs typeface="Arial"/>
              </a:rPr>
              <a:t>k</a:t>
            </a:r>
            <a:r>
              <a:rPr sz="1550" b="1" i="1" spc="0" dirty="0" smtClean="0">
                <a:latin typeface="Arial"/>
                <a:cs typeface="Arial"/>
              </a:rPr>
              <a:t>r</a:t>
            </a:r>
            <a:r>
              <a:rPr sz="1550" b="1" i="1" spc="-5" dirty="0" smtClean="0">
                <a:latin typeface="Arial"/>
                <a:cs typeface="Arial"/>
              </a:rPr>
              <a:t>e</a:t>
            </a:r>
            <a:r>
              <a:rPr sz="1550" spc="80" dirty="0" smtClean="0">
                <a:latin typeface="Arial"/>
                <a:cs typeface="Arial"/>
              </a:rPr>
              <a:t>ś</a:t>
            </a:r>
            <a:r>
              <a:rPr sz="1550" b="1" i="1" spc="-5" dirty="0" smtClean="0">
                <a:latin typeface="Arial"/>
                <a:cs typeface="Arial"/>
              </a:rPr>
              <a:t>leni</a:t>
            </a:r>
            <a:r>
              <a:rPr sz="1550" b="1" i="1" spc="0" dirty="0" smtClean="0">
                <a:latin typeface="Arial"/>
                <a:cs typeface="Arial"/>
              </a:rPr>
              <a:t>a</a:t>
            </a:r>
            <a:r>
              <a:rPr sz="1550" b="1" i="1" spc="-5" dirty="0" smtClean="0">
                <a:latin typeface="Arial"/>
                <a:cs typeface="Arial"/>
              </a:rPr>
              <a:t> s</a:t>
            </a:r>
            <a:r>
              <a:rPr sz="1550" b="1" i="1" spc="0" dirty="0" smtClean="0">
                <a:latin typeface="Arial"/>
                <a:cs typeface="Arial"/>
              </a:rPr>
              <a:t>t</a:t>
            </a:r>
            <a:r>
              <a:rPr sz="1550" b="1" i="1" spc="-5" dirty="0" smtClean="0">
                <a:latin typeface="Arial"/>
                <a:cs typeface="Arial"/>
              </a:rPr>
              <a:t>os</a:t>
            </a:r>
            <a:r>
              <a:rPr sz="1550" b="1" i="1" spc="0" dirty="0" smtClean="0">
                <a:latin typeface="Arial"/>
                <a:cs typeface="Arial"/>
              </a:rPr>
              <a:t>u</a:t>
            </a:r>
            <a:r>
              <a:rPr sz="1550" b="1" i="1" spc="-5" dirty="0" smtClean="0">
                <a:latin typeface="Arial"/>
                <a:cs typeface="Arial"/>
              </a:rPr>
              <a:t>nk</a:t>
            </a:r>
            <a:r>
              <a:rPr sz="1550" b="1" i="1" spc="0" dirty="0" smtClean="0">
                <a:latin typeface="Arial"/>
                <a:cs typeface="Arial"/>
              </a:rPr>
              <a:t>u </a:t>
            </a:r>
            <a:r>
              <a:rPr sz="1550" b="1" i="1" spc="-5" dirty="0" smtClean="0">
                <a:latin typeface="Arial"/>
                <a:cs typeface="Arial"/>
              </a:rPr>
              <a:t>m</a:t>
            </a:r>
            <a:r>
              <a:rPr sz="1550" b="1" i="1" spc="0" dirty="0" smtClean="0">
                <a:latin typeface="Arial"/>
                <a:cs typeface="Arial"/>
              </a:rPr>
              <a:t>o</a:t>
            </a:r>
            <a:r>
              <a:rPr sz="1550" b="1" i="1" spc="-10" dirty="0" smtClean="0">
                <a:latin typeface="Arial"/>
                <a:cs typeface="Arial"/>
              </a:rPr>
              <a:t>c</a:t>
            </a:r>
            <a:r>
              <a:rPr sz="1550" b="1" i="1" spc="-5" dirty="0" smtClean="0">
                <a:latin typeface="Arial"/>
                <a:cs typeface="Arial"/>
              </a:rPr>
              <a:t>y</a:t>
            </a:r>
            <a:r>
              <a:rPr sz="1550" b="1" i="1" spc="0" dirty="0" smtClean="0">
                <a:latin typeface="Arial"/>
                <a:cs typeface="Arial"/>
              </a:rPr>
              <a:t>, n</a:t>
            </a:r>
            <a:r>
              <a:rPr sz="1550" b="1" i="1" spc="-5" dirty="0" smtClean="0">
                <a:latin typeface="Arial"/>
                <a:cs typeface="Arial"/>
              </a:rPr>
              <a:t>api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85" dirty="0" smtClean="0">
                <a:latin typeface="Arial"/>
                <a:cs typeface="Arial"/>
              </a:rPr>
              <a:t>ć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b="1" i="1" spc="-5" dirty="0" smtClean="0">
                <a:latin typeface="Arial"/>
                <a:cs typeface="Arial"/>
              </a:rPr>
              <a:t>l</a:t>
            </a:r>
            <a:r>
              <a:rPr sz="1550" b="1" i="1" spc="0" dirty="0" smtClean="0">
                <a:latin typeface="Arial"/>
                <a:cs typeface="Arial"/>
              </a:rPr>
              <a:t>ub</a:t>
            </a:r>
            <a:r>
              <a:rPr sz="1550" b="1" i="1" spc="-5" dirty="0" smtClean="0">
                <a:latin typeface="Arial"/>
                <a:cs typeface="Arial"/>
              </a:rPr>
              <a:t> </a:t>
            </a:r>
            <a:r>
              <a:rPr sz="1550" b="1" i="1" spc="0" dirty="0" smtClean="0">
                <a:latin typeface="Arial"/>
                <a:cs typeface="Arial"/>
              </a:rPr>
              <a:t>pr</a:t>
            </a:r>
            <a:r>
              <a:rPr sz="1550" spc="-5" dirty="0" smtClean="0">
                <a:latin typeface="Arial"/>
                <a:cs typeface="Arial"/>
              </a:rPr>
              <a:t>ą</a:t>
            </a:r>
            <a:r>
              <a:rPr sz="1550" b="1" i="1" spc="-5" dirty="0" smtClean="0">
                <a:latin typeface="Arial"/>
                <a:cs typeface="Arial"/>
              </a:rPr>
              <a:t>d</a:t>
            </a:r>
            <a:r>
              <a:rPr sz="1550" b="1" i="1" spc="0" dirty="0" smtClean="0">
                <a:latin typeface="Arial"/>
                <a:cs typeface="Arial"/>
              </a:rPr>
              <a:t>ów w dw</a:t>
            </a:r>
            <a:r>
              <a:rPr sz="1550" b="1" i="1" spc="-5" dirty="0" smtClean="0">
                <a:latin typeface="Arial"/>
                <a:cs typeface="Arial"/>
              </a:rPr>
              <a:t>óc</a:t>
            </a:r>
            <a:r>
              <a:rPr sz="1550" b="1" i="1" spc="0" dirty="0" smtClean="0">
                <a:latin typeface="Arial"/>
                <a:cs typeface="Arial"/>
              </a:rPr>
              <a:t>h </a:t>
            </a:r>
            <a:r>
              <a:rPr sz="1550" b="1" i="1" spc="-5" dirty="0" smtClean="0">
                <a:latin typeface="Arial"/>
                <a:cs typeface="Arial"/>
              </a:rPr>
              <a:t>p</a:t>
            </a:r>
            <a:r>
              <a:rPr sz="1550" b="1" i="1" spc="0" dirty="0" smtClean="0">
                <a:latin typeface="Arial"/>
                <a:cs typeface="Arial"/>
              </a:rPr>
              <a:t>u</a:t>
            </a:r>
            <a:r>
              <a:rPr sz="1550" b="1" i="1" spc="-5" dirty="0" smtClean="0">
                <a:latin typeface="Arial"/>
                <a:cs typeface="Arial"/>
              </a:rPr>
              <a:t>nk</a:t>
            </a:r>
            <a:r>
              <a:rPr sz="1550" b="1" i="1" spc="0" dirty="0" smtClean="0">
                <a:latin typeface="Arial"/>
                <a:cs typeface="Arial"/>
              </a:rPr>
              <a:t>t</a:t>
            </a:r>
            <a:r>
              <a:rPr sz="1550" b="1" i="1" spc="-5" dirty="0" smtClean="0">
                <a:latin typeface="Arial"/>
                <a:cs typeface="Arial"/>
              </a:rPr>
              <a:t>ac</a:t>
            </a:r>
            <a:r>
              <a:rPr sz="1550" b="1" i="1" spc="0" dirty="0" smtClean="0">
                <a:latin typeface="Arial"/>
                <a:cs typeface="Arial"/>
              </a:rPr>
              <a:t>h</a:t>
            </a:r>
            <a:r>
              <a:rPr sz="1550" b="1" i="1" spc="-5" dirty="0" smtClean="0">
                <a:latin typeface="Arial"/>
                <a:cs typeface="Arial"/>
              </a:rPr>
              <a:t> </a:t>
            </a:r>
            <a:r>
              <a:rPr sz="1550" b="1" i="1" spc="0" dirty="0" smtClean="0">
                <a:latin typeface="Arial"/>
                <a:cs typeface="Arial"/>
              </a:rPr>
              <a:t>u</a:t>
            </a:r>
            <a:r>
              <a:rPr sz="1550" b="1" i="1" spc="-5" dirty="0" smtClean="0">
                <a:latin typeface="Arial"/>
                <a:cs typeface="Arial"/>
              </a:rPr>
              <a:t>kład</a:t>
            </a:r>
            <a:r>
              <a:rPr sz="1550" b="1" i="1" spc="0" dirty="0" smtClean="0">
                <a:latin typeface="Arial"/>
                <a:cs typeface="Arial"/>
              </a:rPr>
              <a:t>u, </a:t>
            </a:r>
            <a:r>
              <a:rPr sz="1550" b="1" i="1" spc="-5" dirty="0" smtClean="0">
                <a:latin typeface="Arial"/>
                <a:cs typeface="Arial"/>
              </a:rPr>
              <a:t>u</a:t>
            </a:r>
            <a:r>
              <a:rPr sz="1550" b="1" i="1" spc="0" dirty="0" smtClean="0">
                <a:latin typeface="Arial"/>
                <a:cs typeface="Arial"/>
              </a:rPr>
              <a:t>r</a:t>
            </a:r>
            <a:r>
              <a:rPr sz="1550" b="1" i="1" spc="5" dirty="0" smtClean="0">
                <a:latin typeface="Arial"/>
                <a:cs typeface="Arial"/>
              </a:rPr>
              <a:t>z</a:t>
            </a:r>
            <a:r>
              <a:rPr sz="1550" spc="-10" dirty="0" smtClean="0">
                <a:latin typeface="Arial"/>
                <a:cs typeface="Arial"/>
              </a:rPr>
              <a:t>ą</a:t>
            </a:r>
            <a:r>
              <a:rPr sz="1550" b="1" i="1" spc="0" dirty="0" smtClean="0">
                <a:latin typeface="Arial"/>
                <a:cs typeface="Arial"/>
              </a:rPr>
              <a:t>dz</a:t>
            </a:r>
            <a:r>
              <a:rPr sz="1550" b="1" i="1" spc="-5" dirty="0" smtClean="0">
                <a:latin typeface="Arial"/>
                <a:cs typeface="Arial"/>
              </a:rPr>
              <a:t>e</a:t>
            </a:r>
            <a:r>
              <a:rPr sz="1550" b="1" i="1" spc="0" dirty="0" smtClean="0">
                <a:latin typeface="Arial"/>
                <a:cs typeface="Arial"/>
              </a:rPr>
              <a:t>n</a:t>
            </a:r>
            <a:r>
              <a:rPr sz="1550" b="1" i="1" spc="-5" dirty="0" smtClean="0">
                <a:latin typeface="Arial"/>
                <a:cs typeface="Arial"/>
              </a:rPr>
              <a:t>i</a:t>
            </a:r>
            <a:r>
              <a:rPr sz="1550" b="1" i="1" spc="0" dirty="0" smtClean="0">
                <a:latin typeface="Arial"/>
                <a:cs typeface="Arial"/>
              </a:rPr>
              <a:t>a</a:t>
            </a:r>
            <a:r>
              <a:rPr sz="1550" b="1" i="1" spc="-5" dirty="0" smtClean="0">
                <a:latin typeface="Arial"/>
                <a:cs typeface="Arial"/>
              </a:rPr>
              <a:t> lu</a:t>
            </a:r>
            <a:r>
              <a:rPr sz="1550" b="1" i="1" spc="0" dirty="0" smtClean="0">
                <a:latin typeface="Arial"/>
                <a:cs typeface="Arial"/>
              </a:rPr>
              <a:t>b </a:t>
            </a:r>
            <a:r>
              <a:rPr sz="1550" b="1" i="1" spc="-10" dirty="0" smtClean="0">
                <a:latin typeface="Arial"/>
                <a:cs typeface="Arial"/>
              </a:rPr>
              <a:t>s</a:t>
            </a:r>
            <a:r>
              <a:rPr sz="1550" b="1" i="1" spc="-5" dirty="0" smtClean="0">
                <a:latin typeface="Arial"/>
                <a:cs typeface="Arial"/>
              </a:rPr>
              <a:t>ys</a:t>
            </a:r>
            <a:r>
              <a:rPr sz="1550" b="1" i="1" spc="0" dirty="0" smtClean="0">
                <a:latin typeface="Arial"/>
                <a:cs typeface="Arial"/>
              </a:rPr>
              <a:t>t</a:t>
            </a:r>
            <a:r>
              <a:rPr sz="1550" b="1" i="1" spc="-5" dirty="0" smtClean="0">
                <a:latin typeface="Arial"/>
                <a:cs typeface="Arial"/>
              </a:rPr>
              <a:t>em</a:t>
            </a:r>
            <a:r>
              <a:rPr sz="1550" b="1" i="1" spc="0" dirty="0" smtClean="0">
                <a:latin typeface="Arial"/>
                <a:cs typeface="Arial"/>
              </a:rPr>
              <a:t>u.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0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277495" indent="0">
              <a:lnSpc>
                <a:spcPct val="144800"/>
              </a:lnSpc>
            </a:pPr>
            <a:r>
              <a:rPr sz="1550" b="1" spc="-5" dirty="0" smtClean="0">
                <a:latin typeface="Arial"/>
                <a:cs typeface="Arial"/>
              </a:rPr>
              <a:t>Po</a:t>
            </a:r>
            <a:r>
              <a:rPr sz="1550" b="1" spc="0" dirty="0" smtClean="0">
                <a:latin typeface="Arial"/>
                <a:cs typeface="Arial"/>
              </a:rPr>
              <a:t>w</a:t>
            </a:r>
            <a:r>
              <a:rPr sz="1550" b="1" spc="-5" dirty="0" smtClean="0">
                <a:latin typeface="Arial"/>
                <a:cs typeface="Arial"/>
              </a:rPr>
              <a:t>s</a:t>
            </a:r>
            <a:r>
              <a:rPr sz="1550" b="1" spc="5" dirty="0" smtClean="0">
                <a:latin typeface="Arial"/>
                <a:cs typeface="Arial"/>
              </a:rPr>
              <a:t>z</a:t>
            </a:r>
            <a:r>
              <a:rPr sz="1550" b="1" spc="-5" dirty="0" smtClean="0">
                <a:latin typeface="Arial"/>
                <a:cs typeface="Arial"/>
              </a:rPr>
              <a:t>ech</a:t>
            </a:r>
            <a:r>
              <a:rPr sz="1550" b="1" spc="0" dirty="0" smtClean="0">
                <a:latin typeface="Arial"/>
                <a:cs typeface="Arial"/>
              </a:rPr>
              <a:t>n</a:t>
            </a:r>
            <a:r>
              <a:rPr sz="1550" b="1" spc="-5" dirty="0" smtClean="0">
                <a:latin typeface="Arial"/>
                <a:cs typeface="Arial"/>
              </a:rPr>
              <a:t>i</a:t>
            </a:r>
            <a:r>
              <a:rPr sz="1550" b="1" spc="0" dirty="0" smtClean="0">
                <a:latin typeface="Arial"/>
                <a:cs typeface="Arial"/>
              </a:rPr>
              <a:t>e</a:t>
            </a:r>
            <a:r>
              <a:rPr sz="1550" b="1" spc="-10" dirty="0" smtClean="0">
                <a:latin typeface="Arial"/>
                <a:cs typeface="Arial"/>
              </a:rPr>
              <a:t> </a:t>
            </a:r>
            <a:r>
              <a:rPr sz="1550" b="1" spc="-5" dirty="0" smtClean="0">
                <a:latin typeface="Arial"/>
                <a:cs typeface="Arial"/>
              </a:rPr>
              <a:t>s</a:t>
            </a:r>
            <a:r>
              <a:rPr sz="1550" b="1" spc="0" dirty="0" smtClean="0">
                <a:latin typeface="Arial"/>
                <a:cs typeface="Arial"/>
              </a:rPr>
              <a:t>t</a:t>
            </a:r>
            <a:r>
              <a:rPr sz="1550" b="1" spc="-5" dirty="0" smtClean="0">
                <a:latin typeface="Arial"/>
                <a:cs typeface="Arial"/>
              </a:rPr>
              <a:t>os</a:t>
            </a:r>
            <a:r>
              <a:rPr sz="1550" b="1" spc="0" dirty="0" smtClean="0">
                <a:latin typeface="Arial"/>
                <a:cs typeface="Arial"/>
              </a:rPr>
              <a:t>ow</a:t>
            </a:r>
            <a:r>
              <a:rPr sz="1550" b="1" spc="-5" dirty="0" smtClean="0">
                <a:latin typeface="Arial"/>
                <a:cs typeface="Arial"/>
              </a:rPr>
              <a:t>a</a:t>
            </a:r>
            <a:r>
              <a:rPr sz="1550" b="1" spc="0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ą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b="1" spc="-10" dirty="0" smtClean="0">
                <a:latin typeface="Arial"/>
                <a:cs typeface="Arial"/>
              </a:rPr>
              <a:t>j</a:t>
            </a:r>
            <a:r>
              <a:rPr sz="1550" b="1" spc="-5" dirty="0" smtClean="0">
                <a:latin typeface="Arial"/>
                <a:cs typeface="Arial"/>
              </a:rPr>
              <a:t>e</a:t>
            </a:r>
            <a:r>
              <a:rPr sz="1550" b="1" spc="0" dirty="0" smtClean="0">
                <a:latin typeface="Arial"/>
                <a:cs typeface="Arial"/>
              </a:rPr>
              <a:t>d</a:t>
            </a:r>
            <a:r>
              <a:rPr sz="1550" b="1" spc="-5" dirty="0" smtClean="0">
                <a:latin typeface="Arial"/>
                <a:cs typeface="Arial"/>
              </a:rPr>
              <a:t>n</a:t>
            </a:r>
            <a:r>
              <a:rPr sz="1550" b="1" spc="0" dirty="0" smtClean="0">
                <a:latin typeface="Arial"/>
                <a:cs typeface="Arial"/>
              </a:rPr>
              <a:t>o</a:t>
            </a:r>
            <a:r>
              <a:rPr sz="1550" b="1" spc="-5" dirty="0" smtClean="0">
                <a:latin typeface="Arial"/>
                <a:cs typeface="Arial"/>
              </a:rPr>
              <a:t>stk</a:t>
            </a:r>
            <a:r>
              <a:rPr sz="1550" spc="0" dirty="0" smtClean="0">
                <a:latin typeface="Arial"/>
                <a:cs typeface="Arial"/>
              </a:rPr>
              <a:t>ą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b="1" spc="-5" dirty="0" smtClean="0">
                <a:latin typeface="Arial"/>
                <a:cs typeface="Arial"/>
              </a:rPr>
              <a:t>l</a:t>
            </a:r>
            <a:r>
              <a:rPr sz="1550" b="1" spc="0" dirty="0" smtClean="0">
                <a:latin typeface="Arial"/>
                <a:cs typeface="Arial"/>
              </a:rPr>
              <a:t>o</a:t>
            </a:r>
            <a:r>
              <a:rPr sz="1550" b="1" spc="-5" dirty="0" smtClean="0">
                <a:latin typeface="Arial"/>
                <a:cs typeface="Arial"/>
              </a:rPr>
              <a:t>ga</a:t>
            </a:r>
            <a:r>
              <a:rPr sz="1550" b="1" spc="0" dirty="0" smtClean="0">
                <a:latin typeface="Arial"/>
                <a:cs typeface="Arial"/>
              </a:rPr>
              <a:t>r</a:t>
            </a:r>
            <a:r>
              <a:rPr sz="1550" b="1" spc="-5" dirty="0" smtClean="0">
                <a:latin typeface="Arial"/>
                <a:cs typeface="Arial"/>
              </a:rPr>
              <a:t>y</a:t>
            </a:r>
            <a:r>
              <a:rPr sz="1550" b="1" spc="0" dirty="0" smtClean="0">
                <a:latin typeface="Arial"/>
                <a:cs typeface="Arial"/>
              </a:rPr>
              <a:t>t</a:t>
            </a:r>
            <a:r>
              <a:rPr sz="1550" b="1" spc="-5" dirty="0" smtClean="0">
                <a:latin typeface="Arial"/>
                <a:cs typeface="Arial"/>
              </a:rPr>
              <a:t>mic</a:t>
            </a:r>
            <a:r>
              <a:rPr sz="1550" b="1" spc="5" dirty="0" smtClean="0">
                <a:latin typeface="Arial"/>
                <a:cs typeface="Arial"/>
              </a:rPr>
              <a:t>z</a:t>
            </a:r>
            <a:r>
              <a:rPr sz="1550" b="1" spc="-5" dirty="0" smtClean="0">
                <a:latin typeface="Arial"/>
                <a:cs typeface="Arial"/>
              </a:rPr>
              <a:t>ne</a:t>
            </a:r>
            <a:r>
              <a:rPr sz="1550" b="1" spc="0" dirty="0" smtClean="0">
                <a:latin typeface="Arial"/>
                <a:cs typeface="Arial"/>
              </a:rPr>
              <a:t>j </a:t>
            </a:r>
            <a:r>
              <a:rPr sz="1550" b="1" spc="-5" dirty="0" smtClean="0">
                <a:latin typeface="Arial"/>
                <a:cs typeface="Arial"/>
              </a:rPr>
              <a:t>mia</a:t>
            </a:r>
            <a:r>
              <a:rPr sz="1550" b="1" spc="0" dirty="0" smtClean="0">
                <a:latin typeface="Arial"/>
                <a:cs typeface="Arial"/>
              </a:rPr>
              <a:t>ry</a:t>
            </a:r>
            <a:r>
              <a:rPr sz="1550" b="1" spc="-5" dirty="0" smtClean="0">
                <a:latin typeface="Arial"/>
                <a:cs typeface="Arial"/>
              </a:rPr>
              <a:t> s</a:t>
            </a:r>
            <a:r>
              <a:rPr sz="1550" b="1" spc="0" dirty="0" smtClean="0">
                <a:latin typeface="Arial"/>
                <a:cs typeface="Arial"/>
              </a:rPr>
              <a:t>t</a:t>
            </a:r>
            <a:r>
              <a:rPr sz="1550" b="1" spc="-5" dirty="0" smtClean="0">
                <a:latin typeface="Arial"/>
                <a:cs typeface="Arial"/>
              </a:rPr>
              <a:t>os</a:t>
            </a:r>
            <a:r>
              <a:rPr sz="1550" b="1" spc="0" dirty="0" smtClean="0">
                <a:latin typeface="Arial"/>
                <a:cs typeface="Arial"/>
              </a:rPr>
              <a:t>u</a:t>
            </a:r>
            <a:r>
              <a:rPr sz="1550" b="1" spc="-5" dirty="0" smtClean="0">
                <a:latin typeface="Arial"/>
                <a:cs typeface="Arial"/>
              </a:rPr>
              <a:t>nk</a:t>
            </a:r>
            <a:r>
              <a:rPr sz="1550" b="1" spc="0" dirty="0" smtClean="0">
                <a:latin typeface="Arial"/>
                <a:cs typeface="Arial"/>
              </a:rPr>
              <a:t>u </a:t>
            </a:r>
            <a:r>
              <a:rPr sz="1550" b="1" spc="-5" dirty="0" smtClean="0">
                <a:latin typeface="Arial"/>
                <a:cs typeface="Arial"/>
              </a:rPr>
              <a:t>d</a:t>
            </a:r>
            <a:r>
              <a:rPr sz="1550" b="1" spc="0" dirty="0" smtClean="0">
                <a:latin typeface="Arial"/>
                <a:cs typeface="Arial"/>
              </a:rPr>
              <a:t>wó</a:t>
            </a:r>
            <a:r>
              <a:rPr sz="1550" b="1" spc="-5" dirty="0" smtClean="0">
                <a:latin typeface="Arial"/>
                <a:cs typeface="Arial"/>
              </a:rPr>
              <a:t>c</a:t>
            </a:r>
            <a:r>
              <a:rPr sz="1550" b="1" spc="0" dirty="0" smtClean="0">
                <a:latin typeface="Arial"/>
                <a:cs typeface="Arial"/>
              </a:rPr>
              <a:t>h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b="1" spc="5" dirty="0" smtClean="0">
                <a:latin typeface="Arial"/>
                <a:cs typeface="Arial"/>
              </a:rPr>
              <a:t>w</a:t>
            </a:r>
            <a:r>
              <a:rPr sz="1550" b="1" spc="-5" dirty="0" smtClean="0">
                <a:latin typeface="Arial"/>
                <a:cs typeface="Arial"/>
              </a:rPr>
              <a:t>i</a:t>
            </a:r>
            <a:r>
              <a:rPr sz="1550" b="1" spc="-10" dirty="0" smtClean="0">
                <a:latin typeface="Arial"/>
                <a:cs typeface="Arial"/>
              </a:rPr>
              <a:t>e</a:t>
            </a:r>
            <a:r>
              <a:rPr sz="1550" b="1" spc="-5" dirty="0" smtClean="0">
                <a:latin typeface="Arial"/>
                <a:cs typeface="Arial"/>
              </a:rPr>
              <a:t>lk</a:t>
            </a:r>
            <a:r>
              <a:rPr sz="1550" b="1" spc="0" dirty="0" smtClean="0">
                <a:latin typeface="Arial"/>
                <a:cs typeface="Arial"/>
              </a:rPr>
              <a:t>o</a:t>
            </a:r>
            <a:r>
              <a:rPr sz="1550" spc="80" dirty="0" smtClean="0">
                <a:latin typeface="Arial"/>
                <a:cs typeface="Arial"/>
              </a:rPr>
              <a:t>ś</a:t>
            </a:r>
            <a:r>
              <a:rPr sz="1550" b="1" spc="-5" dirty="0" smtClean="0">
                <a:latin typeface="Arial"/>
                <a:cs typeface="Arial"/>
              </a:rPr>
              <a:t>c</a:t>
            </a:r>
            <a:r>
              <a:rPr sz="1550" b="1" spc="0" dirty="0" smtClean="0">
                <a:latin typeface="Arial"/>
                <a:cs typeface="Arial"/>
              </a:rPr>
              <a:t>i </a:t>
            </a:r>
            <a:r>
              <a:rPr sz="1550" b="1" spc="-5" dirty="0" smtClean="0">
                <a:latin typeface="Arial"/>
                <a:cs typeface="Arial"/>
              </a:rPr>
              <a:t>je</a:t>
            </a:r>
            <a:r>
              <a:rPr sz="1550" b="1" spc="-10" dirty="0" smtClean="0">
                <a:latin typeface="Arial"/>
                <a:cs typeface="Arial"/>
              </a:rPr>
              <a:t>s</a:t>
            </a:r>
            <a:r>
              <a:rPr sz="1550" b="1" spc="0" dirty="0" smtClean="0">
                <a:latin typeface="Arial"/>
                <a:cs typeface="Arial"/>
              </a:rPr>
              <a:t>t </a:t>
            </a:r>
            <a:r>
              <a:rPr sz="1550" b="1" spc="-5" dirty="0" smtClean="0">
                <a:latin typeface="Arial"/>
                <a:cs typeface="Arial"/>
              </a:rPr>
              <a:t>decy</a:t>
            </a:r>
            <a:r>
              <a:rPr sz="1550" b="1" spc="0" dirty="0" smtClean="0">
                <a:latin typeface="Arial"/>
                <a:cs typeface="Arial"/>
              </a:rPr>
              <a:t>b</a:t>
            </a:r>
            <a:r>
              <a:rPr sz="1550" b="1" spc="-5" dirty="0" smtClean="0">
                <a:latin typeface="Arial"/>
                <a:cs typeface="Arial"/>
              </a:rPr>
              <a:t>e</a:t>
            </a:r>
            <a:r>
              <a:rPr sz="1550" b="1" spc="0" dirty="0" smtClean="0">
                <a:latin typeface="Arial"/>
                <a:cs typeface="Arial"/>
              </a:rPr>
              <a:t>l </a:t>
            </a:r>
            <a:r>
              <a:rPr sz="1550" b="1" spc="-5" dirty="0" smtClean="0">
                <a:latin typeface="Arial"/>
                <a:cs typeface="Arial"/>
              </a:rPr>
              <a:t>(</a:t>
            </a:r>
            <a:r>
              <a:rPr sz="1550" b="1" spc="0" dirty="0" smtClean="0">
                <a:latin typeface="Arial"/>
                <a:cs typeface="Arial"/>
              </a:rPr>
              <a:t>w </a:t>
            </a:r>
            <a:r>
              <a:rPr sz="1550" b="1" spc="-5" dirty="0" smtClean="0">
                <a:latin typeface="Arial"/>
                <a:cs typeface="Arial"/>
              </a:rPr>
              <a:t>sk</a:t>
            </a:r>
            <a:r>
              <a:rPr sz="1550" b="1" spc="0" dirty="0" smtClean="0">
                <a:latin typeface="Arial"/>
                <a:cs typeface="Arial"/>
              </a:rPr>
              <a:t>ró</a:t>
            </a:r>
            <a:r>
              <a:rPr sz="1550" b="1" spc="-5" dirty="0" smtClean="0">
                <a:latin typeface="Arial"/>
                <a:cs typeface="Arial"/>
              </a:rPr>
              <a:t>ci</a:t>
            </a:r>
            <a:r>
              <a:rPr sz="1550" b="1" spc="0" dirty="0" smtClean="0">
                <a:latin typeface="Arial"/>
                <a:cs typeface="Arial"/>
              </a:rPr>
              <a:t>e</a:t>
            </a:r>
            <a:r>
              <a:rPr sz="1550" b="1" spc="-5" dirty="0" smtClean="0">
                <a:latin typeface="Arial"/>
                <a:cs typeface="Arial"/>
              </a:rPr>
              <a:t> d</a:t>
            </a:r>
            <a:r>
              <a:rPr sz="1550" b="1" spc="0" dirty="0" smtClean="0">
                <a:latin typeface="Arial"/>
                <a:cs typeface="Arial"/>
              </a:rPr>
              <a:t>B),</a:t>
            </a:r>
            <a:r>
              <a:rPr sz="1550" b="1" spc="-10" dirty="0" smtClean="0">
                <a:latin typeface="Arial"/>
                <a:cs typeface="Arial"/>
              </a:rPr>
              <a:t> </a:t>
            </a:r>
            <a:r>
              <a:rPr sz="1550" b="1" spc="5" dirty="0" smtClean="0">
                <a:latin typeface="Arial"/>
                <a:cs typeface="Arial"/>
              </a:rPr>
              <a:t>r</a:t>
            </a:r>
            <a:r>
              <a:rPr sz="1550" b="1" spc="-5" dirty="0" smtClean="0">
                <a:latin typeface="Arial"/>
                <a:cs typeface="Arial"/>
              </a:rPr>
              <a:t>ó</a:t>
            </a:r>
            <a:r>
              <a:rPr sz="1550" b="1" spc="0" dirty="0" smtClean="0">
                <a:latin typeface="Arial"/>
                <a:cs typeface="Arial"/>
              </a:rPr>
              <a:t>wny</a:t>
            </a:r>
            <a:r>
              <a:rPr sz="1550" b="1" spc="-5" dirty="0" smtClean="0">
                <a:latin typeface="Arial"/>
                <a:cs typeface="Arial"/>
              </a:rPr>
              <a:t> 1/1</a:t>
            </a:r>
            <a:r>
              <a:rPr sz="1550" b="1" spc="0" dirty="0" smtClean="0">
                <a:latin typeface="Arial"/>
                <a:cs typeface="Arial"/>
              </a:rPr>
              <a:t>0</a:t>
            </a:r>
            <a:r>
              <a:rPr sz="1550" b="1" spc="-5" dirty="0" smtClean="0">
                <a:latin typeface="Arial"/>
                <a:cs typeface="Arial"/>
              </a:rPr>
              <a:t> bel</a:t>
            </a:r>
            <a:r>
              <a:rPr sz="1550" b="1" spc="0" dirty="0" smtClean="0">
                <a:latin typeface="Arial"/>
                <a:cs typeface="Arial"/>
              </a:rPr>
              <a:t>a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- </a:t>
            </a:r>
            <a:r>
              <a:rPr sz="1550" b="1" spc="-10" dirty="0" smtClean="0">
                <a:latin typeface="Arial"/>
                <a:cs typeface="Arial"/>
              </a:rPr>
              <a:t>j</a:t>
            </a:r>
            <a:r>
              <a:rPr sz="1550" b="1" spc="-5" dirty="0" smtClean="0">
                <a:latin typeface="Arial"/>
                <a:cs typeface="Arial"/>
              </a:rPr>
              <a:t>e</a:t>
            </a:r>
            <a:r>
              <a:rPr sz="1550" b="1" spc="0" dirty="0" smtClean="0">
                <a:latin typeface="Arial"/>
                <a:cs typeface="Arial"/>
              </a:rPr>
              <a:t>d</a:t>
            </a:r>
            <a:r>
              <a:rPr sz="1550" b="1" spc="-5" dirty="0" smtClean="0">
                <a:latin typeface="Arial"/>
                <a:cs typeface="Arial"/>
              </a:rPr>
              <a:t>n</a:t>
            </a:r>
            <a:r>
              <a:rPr sz="1550" b="1" spc="0" dirty="0" smtClean="0">
                <a:latin typeface="Arial"/>
                <a:cs typeface="Arial"/>
              </a:rPr>
              <a:t>o</a:t>
            </a:r>
            <a:r>
              <a:rPr sz="1550" b="1" spc="-5" dirty="0" smtClean="0">
                <a:latin typeface="Arial"/>
                <a:cs typeface="Arial"/>
              </a:rPr>
              <a:t>stk</a:t>
            </a:r>
            <a:r>
              <a:rPr sz="1550" b="1" spc="0" dirty="0" smtClean="0">
                <a:latin typeface="Arial"/>
                <a:cs typeface="Arial"/>
              </a:rPr>
              <a:t>i n</a:t>
            </a:r>
            <a:r>
              <a:rPr sz="1550" b="1" spc="-5" dirty="0" smtClean="0">
                <a:latin typeface="Arial"/>
                <a:cs typeface="Arial"/>
              </a:rPr>
              <a:t>i</a:t>
            </a:r>
            <a:r>
              <a:rPr sz="1550" b="1" spc="0" dirty="0" smtClean="0">
                <a:latin typeface="Arial"/>
                <a:cs typeface="Arial"/>
              </a:rPr>
              <a:t>e</a:t>
            </a:r>
            <a:r>
              <a:rPr sz="1550" b="1" spc="-5" dirty="0" smtClean="0">
                <a:latin typeface="Arial"/>
                <a:cs typeface="Arial"/>
              </a:rPr>
              <a:t> st</a:t>
            </a:r>
            <a:r>
              <a:rPr sz="1550" b="1" spc="0" dirty="0" smtClean="0">
                <a:latin typeface="Arial"/>
                <a:cs typeface="Arial"/>
              </a:rPr>
              <a:t>o</a:t>
            </a:r>
            <a:r>
              <a:rPr sz="1550" b="1" spc="-5" dirty="0" smtClean="0">
                <a:latin typeface="Arial"/>
                <a:cs typeface="Arial"/>
              </a:rPr>
              <a:t>so</a:t>
            </a:r>
            <a:r>
              <a:rPr sz="1550" b="1" spc="0" dirty="0" smtClean="0">
                <a:latin typeface="Arial"/>
                <a:cs typeface="Arial"/>
              </a:rPr>
              <a:t>w</a:t>
            </a:r>
            <a:r>
              <a:rPr sz="1550" b="1" spc="-5" dirty="0" smtClean="0">
                <a:latin typeface="Arial"/>
                <a:cs typeface="Arial"/>
              </a:rPr>
              <a:t>a</a:t>
            </a:r>
            <a:r>
              <a:rPr sz="1550" b="1" spc="0" dirty="0" smtClean="0">
                <a:latin typeface="Arial"/>
                <a:cs typeface="Arial"/>
              </a:rPr>
              <a:t>n</a:t>
            </a:r>
            <a:r>
              <a:rPr sz="1550" b="1" spc="-5" dirty="0" smtClean="0">
                <a:latin typeface="Arial"/>
                <a:cs typeface="Arial"/>
              </a:rPr>
              <a:t>e</a:t>
            </a:r>
            <a:r>
              <a:rPr sz="1550" b="1" spc="0" dirty="0" smtClean="0">
                <a:latin typeface="Arial"/>
                <a:cs typeface="Arial"/>
              </a:rPr>
              <a:t>j w </a:t>
            </a:r>
            <a:r>
              <a:rPr sz="1550" b="1" spc="-5" dirty="0" smtClean="0">
                <a:latin typeface="Arial"/>
                <a:cs typeface="Arial"/>
              </a:rPr>
              <a:t>p</a:t>
            </a:r>
            <a:r>
              <a:rPr sz="1550" b="1" spc="5" dirty="0" smtClean="0">
                <a:latin typeface="Arial"/>
                <a:cs typeface="Arial"/>
              </a:rPr>
              <a:t>r</a:t>
            </a:r>
            <a:r>
              <a:rPr sz="1550" b="1" spc="-5" dirty="0" smtClean="0">
                <a:latin typeface="Arial"/>
                <a:cs typeface="Arial"/>
              </a:rPr>
              <a:t>a</a:t>
            </a:r>
            <a:r>
              <a:rPr sz="1550" b="1" spc="-10" dirty="0" smtClean="0">
                <a:latin typeface="Arial"/>
                <a:cs typeface="Arial"/>
              </a:rPr>
              <a:t>k</a:t>
            </a:r>
            <a:r>
              <a:rPr sz="1550" b="1" spc="0" dirty="0" smtClean="0">
                <a:latin typeface="Arial"/>
                <a:cs typeface="Arial"/>
              </a:rPr>
              <a:t>t</a:t>
            </a:r>
            <a:r>
              <a:rPr sz="1550" b="1" spc="-5" dirty="0" smtClean="0">
                <a:latin typeface="Arial"/>
                <a:cs typeface="Arial"/>
              </a:rPr>
              <a:t>yce</a:t>
            </a:r>
            <a:r>
              <a:rPr sz="1550" b="1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8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26670" indent="0">
              <a:lnSpc>
                <a:spcPct val="144900"/>
              </a:lnSpc>
            </a:pPr>
            <a:r>
              <a:rPr sz="1550" spc="-5" dirty="0" smtClean="0">
                <a:latin typeface="Arial"/>
                <a:cs typeface="Arial"/>
              </a:rPr>
              <a:t>De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bel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ni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t</a:t>
            </a:r>
            <a:r>
              <a:rPr sz="1550" spc="0" dirty="0" smtClean="0">
                <a:latin typeface="Arial"/>
                <a:cs typeface="Arial"/>
              </a:rPr>
              <a:t>ylko</a:t>
            </a:r>
            <a:r>
              <a:rPr sz="1550" spc="-5" dirty="0" smtClean="0">
                <a:latin typeface="Arial"/>
                <a:cs typeface="Arial"/>
              </a:rPr>
              <a:t> umo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l</a:t>
            </a:r>
            <a:r>
              <a:rPr sz="1550" spc="0" dirty="0" smtClean="0">
                <a:latin typeface="Arial"/>
                <a:cs typeface="Arial"/>
              </a:rPr>
              <a:t>iw</a:t>
            </a:r>
            <a:r>
              <a:rPr sz="1550" spc="-5" dirty="0" smtClean="0">
                <a:latin typeface="Arial"/>
                <a:cs typeface="Arial"/>
              </a:rPr>
              <a:t>iaj</a:t>
            </a:r>
            <a:r>
              <a:rPr sz="1550" spc="0" dirty="0" smtClean="0">
                <a:latin typeface="Arial"/>
                <a:cs typeface="Arial"/>
              </a:rPr>
              <a:t>ą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ró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api</a:t>
            </a:r>
            <a:r>
              <a:rPr sz="1550" spc="0" dirty="0" smtClean="0">
                <a:latin typeface="Arial"/>
                <a:cs typeface="Arial"/>
              </a:rPr>
              <a:t>s </a:t>
            </a:r>
            <a:r>
              <a:rPr sz="1550" spc="-5" dirty="0" smtClean="0">
                <a:latin typeface="Arial"/>
                <a:cs typeface="Arial"/>
              </a:rPr>
              <a:t>ba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zo</a:t>
            </a:r>
            <a:r>
              <a:rPr sz="1550" spc="-5" dirty="0" smtClean="0">
                <a:latin typeface="Arial"/>
                <a:cs typeface="Arial"/>
              </a:rPr>
              <a:t> du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lu</a:t>
            </a:r>
            <a:r>
              <a:rPr sz="1550" spc="0" dirty="0" smtClean="0">
                <a:latin typeface="Arial"/>
                <a:cs typeface="Arial"/>
              </a:rPr>
              <a:t>b</a:t>
            </a:r>
            <a:r>
              <a:rPr sz="1550" spc="-5" dirty="0" smtClean="0">
                <a:latin typeface="Arial"/>
                <a:cs typeface="Arial"/>
              </a:rPr>
              <a:t> bard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o 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łych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b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le</a:t>
            </a:r>
            <a:r>
              <a:rPr sz="1550" spc="-5" dirty="0" smtClean="0">
                <a:latin typeface="Arial"/>
                <a:cs typeface="Arial"/>
              </a:rPr>
              <a:t> te</a:t>
            </a:r>
            <a:r>
              <a:rPr sz="1550" spc="0" dirty="0" smtClean="0">
                <a:latin typeface="Arial"/>
                <a:cs typeface="Arial"/>
              </a:rPr>
              <a:t>ż </a:t>
            </a:r>
            <a:r>
              <a:rPr sz="1550" spc="-5" dirty="0" smtClean="0">
                <a:latin typeface="Arial"/>
                <a:cs typeface="Arial"/>
              </a:rPr>
              <a:t>upra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zcz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ją</a:t>
            </a:r>
            <a:r>
              <a:rPr sz="1550" spc="-5" dirty="0" smtClean="0">
                <a:latin typeface="Arial"/>
                <a:cs typeface="Arial"/>
              </a:rPr>
              <a:t> pro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edu</a:t>
            </a:r>
            <a:r>
              <a:rPr sz="1550" spc="0" dirty="0" smtClean="0">
                <a:latin typeface="Arial"/>
                <a:cs typeface="Arial"/>
              </a:rPr>
              <a:t>rę</a:t>
            </a:r>
            <a:r>
              <a:rPr sz="1550" spc="-5" dirty="0" smtClean="0">
                <a:latin typeface="Arial"/>
                <a:cs typeface="Arial"/>
              </a:rPr>
              <a:t> obli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enio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ą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g</a:t>
            </a:r>
            <a:r>
              <a:rPr sz="1550" spc="-10" dirty="0" smtClean="0">
                <a:latin typeface="Arial"/>
                <a:cs typeface="Arial"/>
              </a:rPr>
              <a:t>d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ż 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tę</a:t>
            </a:r>
            <a:r>
              <a:rPr sz="1550" spc="-10" dirty="0" smtClean="0">
                <a:latin typeface="Arial"/>
                <a:cs typeface="Arial"/>
              </a:rPr>
              <a:t>p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ją 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no</a:t>
            </a:r>
            <a:r>
              <a:rPr sz="1550" spc="5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d</a:t>
            </a:r>
            <a:r>
              <a:rPr sz="1550" spc="0" dirty="0" smtClean="0">
                <a:latin typeface="Arial"/>
                <a:cs typeface="Arial"/>
              </a:rPr>
              <a:t>zi</a:t>
            </a:r>
            <a:r>
              <a:rPr sz="1550" spc="-5" dirty="0" smtClean="0">
                <a:latin typeface="Arial"/>
                <a:cs typeface="Arial"/>
              </a:rPr>
              <a:t>eleni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b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ie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cy</a:t>
            </a:r>
            <a:r>
              <a:rPr sz="1550" spc="-5" dirty="0" smtClean="0">
                <a:latin typeface="Arial"/>
                <a:cs typeface="Arial"/>
              </a:rPr>
              <a:t>f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wych</a:t>
            </a:r>
            <a:r>
              <a:rPr sz="1550" spc="-5" dirty="0" smtClean="0">
                <a:latin typeface="Arial"/>
                <a:cs typeface="Arial"/>
              </a:rPr>
              <a:t> dodawan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b</a:t>
            </a:r>
            <a:r>
              <a:rPr sz="1550" spc="-5" dirty="0" smtClean="0">
                <a:latin typeface="Arial"/>
                <a:cs typeface="Arial"/>
              </a:rPr>
              <a:t> od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mowan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m 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de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b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ow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10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no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ni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ów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1</a:t>
            </a:fld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70347" y="1675623"/>
            <a:ext cx="326894" cy="0"/>
          </a:xfrm>
          <a:custGeom>
            <a:avLst/>
            <a:gdLst/>
            <a:ahLst/>
            <a:cxnLst/>
            <a:rect l="l" t="t" r="r" b="b"/>
            <a:pathLst>
              <a:path w="326894">
                <a:moveTo>
                  <a:pt x="0" y="0"/>
                </a:moveTo>
                <a:lnTo>
                  <a:pt x="326894" y="0"/>
                </a:lnTo>
              </a:path>
            </a:pathLst>
          </a:custGeom>
          <a:ln w="128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2301" y="888229"/>
            <a:ext cx="6595109" cy="9417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5" dirty="0" smtClean="0">
                <a:latin typeface="Arial"/>
                <a:cs typeface="Arial"/>
              </a:rPr>
              <a:t>Sto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une</a:t>
            </a:r>
            <a:r>
              <a:rPr sz="1550" spc="0" dirty="0" smtClean="0">
                <a:latin typeface="Arial"/>
                <a:cs typeface="Arial"/>
              </a:rPr>
              <a:t>k A (w</a:t>
            </a:r>
            <a:r>
              <a:rPr sz="1550" spc="-5" dirty="0" smtClean="0">
                <a:latin typeface="Arial"/>
                <a:cs typeface="Arial"/>
              </a:rPr>
              <a:t> dB</a:t>
            </a:r>
            <a:r>
              <a:rPr sz="1550" spc="0" dirty="0" smtClean="0">
                <a:latin typeface="Arial"/>
                <a:cs typeface="Arial"/>
              </a:rPr>
              <a:t>) </a:t>
            </a:r>
            <a:r>
              <a:rPr sz="1550" spc="-5" dirty="0" smtClean="0">
                <a:latin typeface="Arial"/>
                <a:cs typeface="Arial"/>
              </a:rPr>
              <a:t>dwó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00" b="1" spc="15" baseline="-11111" dirty="0" smtClean="0">
                <a:latin typeface="Arial"/>
                <a:cs typeface="Arial"/>
              </a:rPr>
              <a:t>1 </a:t>
            </a:r>
            <a:r>
              <a:rPr sz="1500" b="1" spc="-195" baseline="-11111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i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00" b="1" spc="15" baseline="-11111" dirty="0" smtClean="0">
                <a:latin typeface="Arial"/>
                <a:cs typeface="Arial"/>
              </a:rPr>
              <a:t>2 </a:t>
            </a:r>
            <a:r>
              <a:rPr sz="1500" b="1" spc="-195" baseline="-11111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mier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logar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tmi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j </a:t>
            </a:r>
            <a:r>
              <a:rPr sz="1550" spc="-5" dirty="0" smtClean="0">
                <a:latin typeface="Arial"/>
                <a:cs typeface="Arial"/>
              </a:rPr>
              <a:t>je</a:t>
            </a:r>
            <a:r>
              <a:rPr sz="1550" spc="0" dirty="0" smtClean="0">
                <a:latin typeface="Arial"/>
                <a:cs typeface="Arial"/>
              </a:rPr>
              <a:t>st r</a:t>
            </a:r>
            <a:r>
              <a:rPr sz="1550" spc="-5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: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519555">
              <a:lnSpc>
                <a:spcPct val="100000"/>
              </a:lnSpc>
            </a:pPr>
            <a:r>
              <a:rPr sz="2400" i="1" spc="-135" dirty="0" smtClean="0">
                <a:latin typeface="Times New Roman"/>
                <a:cs typeface="Times New Roman"/>
              </a:rPr>
              <a:t>A</a:t>
            </a:r>
            <a:r>
              <a:rPr sz="2400" spc="75" dirty="0" smtClean="0">
                <a:latin typeface="Times New Roman"/>
                <a:cs typeface="Times New Roman"/>
              </a:rPr>
              <a:t>[</a:t>
            </a:r>
            <a:r>
              <a:rPr sz="2400" i="1" spc="20" dirty="0" smtClean="0">
                <a:latin typeface="Times New Roman"/>
                <a:cs typeface="Times New Roman"/>
              </a:rPr>
              <a:t>d</a:t>
            </a:r>
            <a:r>
              <a:rPr sz="2400" i="1" spc="100" dirty="0" smtClean="0">
                <a:latin typeface="Times New Roman"/>
                <a:cs typeface="Times New Roman"/>
              </a:rPr>
              <a:t>B</a:t>
            </a:r>
            <a:r>
              <a:rPr sz="2400" spc="5" dirty="0" smtClean="0">
                <a:latin typeface="Times New Roman"/>
                <a:cs typeface="Times New Roman"/>
              </a:rPr>
              <a:t>]</a:t>
            </a:r>
            <a:r>
              <a:rPr sz="2400" spc="-130" dirty="0" smtClean="0">
                <a:latin typeface="Times New Roman"/>
                <a:cs typeface="Times New Roman"/>
              </a:rPr>
              <a:t> </a:t>
            </a:r>
            <a:r>
              <a:rPr sz="2400" spc="10" dirty="0" smtClean="0">
                <a:latin typeface="Symbol"/>
                <a:cs typeface="Symbol"/>
              </a:rPr>
              <a:t></a:t>
            </a:r>
            <a:r>
              <a:rPr sz="2400" spc="-155" dirty="0" smtClean="0">
                <a:latin typeface="Times New Roman"/>
                <a:cs typeface="Times New Roman"/>
              </a:rPr>
              <a:t> </a:t>
            </a:r>
            <a:r>
              <a:rPr sz="2400" spc="20" dirty="0" smtClean="0">
                <a:latin typeface="Times New Roman"/>
                <a:cs typeface="Times New Roman"/>
              </a:rPr>
              <a:t>1</a:t>
            </a:r>
            <a:r>
              <a:rPr sz="2400" spc="10" dirty="0" smtClean="0">
                <a:latin typeface="Times New Roman"/>
                <a:cs typeface="Times New Roman"/>
              </a:rPr>
              <a:t>0</a:t>
            </a:r>
            <a:r>
              <a:rPr sz="2400" spc="-360" dirty="0" smtClean="0">
                <a:latin typeface="Times New Roman"/>
                <a:cs typeface="Times New Roman"/>
              </a:rPr>
              <a:t> </a:t>
            </a:r>
            <a:r>
              <a:rPr sz="2400" spc="10" dirty="0" smtClean="0">
                <a:latin typeface="Times New Roman"/>
                <a:cs typeface="Times New Roman"/>
              </a:rPr>
              <a:t>l</a:t>
            </a:r>
            <a:r>
              <a:rPr sz="2400" spc="20" dirty="0" smtClean="0">
                <a:latin typeface="Times New Roman"/>
                <a:cs typeface="Times New Roman"/>
              </a:rPr>
              <a:t>o</a:t>
            </a:r>
            <a:r>
              <a:rPr sz="2400" spc="10" dirty="0" smtClean="0">
                <a:latin typeface="Times New Roman"/>
                <a:cs typeface="Times New Roman"/>
              </a:rPr>
              <a:t>g</a:t>
            </a:r>
            <a:r>
              <a:rPr sz="2400" spc="155" dirty="0" smtClean="0">
                <a:latin typeface="Times New Roman"/>
                <a:cs typeface="Times New Roman"/>
              </a:rPr>
              <a:t> </a:t>
            </a:r>
            <a:r>
              <a:rPr sz="3600" i="1" spc="-555" baseline="35879" dirty="0" smtClean="0">
                <a:latin typeface="Times New Roman"/>
                <a:cs typeface="Times New Roman"/>
              </a:rPr>
              <a:t>P</a:t>
            </a:r>
            <a:r>
              <a:rPr sz="2100" spc="7" baseline="37698" dirty="0" smtClean="0">
                <a:latin typeface="Times New Roman"/>
                <a:cs typeface="Times New Roman"/>
              </a:rPr>
              <a:t>2</a:t>
            </a:r>
            <a:endParaRPr sz="2100" baseline="37698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2</a:t>
            </a:fld>
            <a:endParaRPr sz="11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7872" y="1690868"/>
            <a:ext cx="245745" cy="4298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i="1" spc="-459" dirty="0" smtClean="0">
                <a:latin typeface="Times New Roman"/>
                <a:cs typeface="Times New Roman"/>
              </a:rPr>
              <a:t>P</a:t>
            </a:r>
            <a:r>
              <a:rPr sz="2100" spc="7" baseline="-23809" dirty="0" smtClean="0">
                <a:latin typeface="Times New Roman"/>
                <a:cs typeface="Times New Roman"/>
              </a:rPr>
              <a:t>1</a:t>
            </a:r>
            <a:endParaRPr sz="2100" baseline="-23809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52108" y="1759956"/>
            <a:ext cx="267335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1</a:t>
            </a:r>
            <a:r>
              <a:rPr sz="1550" spc="0" dirty="0" smtClean="0">
                <a:latin typeface="Arial"/>
                <a:cs typeface="Arial"/>
              </a:rPr>
              <a:t>)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2301" y="2245350"/>
            <a:ext cx="6715125" cy="1274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10" dirty="0" smtClean="0">
                <a:latin typeface="Arial"/>
                <a:cs typeface="Arial"/>
              </a:rPr>
              <a:t>g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ie</a:t>
            </a:r>
            <a:r>
              <a:rPr sz="1550" spc="0" dirty="0" smtClean="0">
                <a:latin typeface="Arial"/>
                <a:cs typeface="Arial"/>
              </a:rPr>
              <a:t>:</a:t>
            </a:r>
            <a:endParaRPr sz="1550">
              <a:latin typeface="Arial"/>
              <a:cs typeface="Arial"/>
            </a:endParaRPr>
          </a:p>
          <a:p>
            <a:pPr marL="12700" marR="1325245" indent="0">
              <a:lnSpc>
                <a:spcPct val="144800"/>
              </a:lnSpc>
              <a:spcBef>
                <a:spcPts val="5"/>
              </a:spcBef>
            </a:pP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00" b="1" spc="15" baseline="-11111" dirty="0" smtClean="0">
                <a:latin typeface="Arial"/>
                <a:cs typeface="Arial"/>
              </a:rPr>
              <a:t>1 </a:t>
            </a:r>
            <a:r>
              <a:rPr sz="1500" b="1" spc="-195" baseline="-11111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-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ść 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0" dirty="0" smtClean="0">
                <a:latin typeface="Arial"/>
                <a:cs typeface="Arial"/>
              </a:rPr>
              <a:t>cy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ej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u</a:t>
            </a:r>
            <a:r>
              <a:rPr sz="1550" spc="0" dirty="0" smtClean="0">
                <a:latin typeface="Arial"/>
                <a:cs typeface="Arial"/>
              </a:rPr>
              <a:t>kł</a:t>
            </a:r>
            <a:r>
              <a:rPr sz="1550" spc="-5" dirty="0" smtClean="0">
                <a:latin typeface="Arial"/>
                <a:cs typeface="Arial"/>
              </a:rPr>
              <a:t>ad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(t</a:t>
            </a:r>
            <a:r>
              <a:rPr sz="1550" spc="0" dirty="0" smtClean="0">
                <a:latin typeface="Arial"/>
                <a:cs typeface="Arial"/>
              </a:rPr>
              <a:t>zw. 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0" dirty="0" smtClean="0">
                <a:latin typeface="Arial"/>
                <a:cs typeface="Arial"/>
              </a:rPr>
              <a:t>cy </a:t>
            </a:r>
            <a:r>
              <a:rPr sz="1550" spc="-5" dirty="0" smtClean="0">
                <a:latin typeface="Arial"/>
                <a:cs typeface="Arial"/>
              </a:rPr>
              <a:t>odn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ien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),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00" b="1" spc="15" baseline="-11111" dirty="0" smtClean="0">
                <a:latin typeface="Arial"/>
                <a:cs typeface="Arial"/>
              </a:rPr>
              <a:t>2 </a:t>
            </a:r>
            <a:r>
              <a:rPr sz="1500" b="1" spc="-195" baseline="-11111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-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ść 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0" dirty="0" smtClean="0">
                <a:latin typeface="Arial"/>
                <a:cs typeface="Arial"/>
              </a:rPr>
              <a:t>cy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eg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wyjści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,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33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sz="1550" spc="-10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rzy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cz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ob</a:t>
            </a:r>
            <a:r>
              <a:rPr sz="1550" spc="0" dirty="0" smtClean="0">
                <a:latin typeface="Arial"/>
                <a:cs typeface="Arial"/>
              </a:rPr>
              <a:t>ie</a:t>
            </a:r>
            <a:r>
              <a:rPr sz="1550" spc="-5" dirty="0" smtClean="0">
                <a:latin typeface="Arial"/>
                <a:cs typeface="Arial"/>
              </a:rPr>
              <a:t> w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el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ś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są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wyr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on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wata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0" dirty="0" smtClean="0">
                <a:latin typeface="Arial"/>
                <a:cs typeface="Arial"/>
              </a:rPr>
              <a:t>)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b</a:t>
            </a:r>
            <a:r>
              <a:rPr sz="1550" spc="-5" dirty="0" smtClean="0">
                <a:latin typeface="Arial"/>
                <a:cs typeface="Arial"/>
              </a:rPr>
              <a:t> wo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ta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pe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VA)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2304" y="3851737"/>
            <a:ext cx="476250" cy="695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44800"/>
              </a:lnSpc>
            </a:pPr>
            <a:r>
              <a:rPr sz="155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ś</a:t>
            </a:r>
            <a:r>
              <a:rPr sz="1550" spc="-5" dirty="0" smtClean="0">
                <a:latin typeface="Arial"/>
                <a:cs typeface="Arial"/>
              </a:rPr>
              <a:t>l</a:t>
            </a:r>
            <a:r>
              <a:rPr sz="1550" spc="0" dirty="0" smtClean="0">
                <a:latin typeface="Arial"/>
                <a:cs typeface="Arial"/>
              </a:rPr>
              <a:t>i: </a:t>
            </a:r>
            <a:r>
              <a:rPr sz="1550" spc="-5" dirty="0" smtClean="0">
                <a:latin typeface="Arial"/>
                <a:cs typeface="Arial"/>
              </a:rPr>
              <a:t>je</a:t>
            </a:r>
            <a:r>
              <a:rPr sz="1550" spc="0" dirty="0" smtClean="0">
                <a:latin typeface="Arial"/>
                <a:cs typeface="Arial"/>
              </a:rPr>
              <a:t>śli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6201" y="3851737"/>
            <a:ext cx="5464175" cy="706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635">
              <a:lnSpc>
                <a:spcPct val="144800"/>
              </a:lnSpc>
            </a:pP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00" b="1" spc="15" baseline="-11111" dirty="0" smtClean="0">
                <a:latin typeface="Arial"/>
                <a:cs typeface="Arial"/>
              </a:rPr>
              <a:t>2  </a:t>
            </a:r>
            <a:r>
              <a:rPr sz="1550" spc="0" dirty="0" smtClean="0">
                <a:latin typeface="Arial"/>
                <a:cs typeface="Arial"/>
              </a:rPr>
              <a:t>&gt;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00" b="1" spc="15" baseline="-11111" dirty="0" smtClean="0">
                <a:latin typeface="Arial"/>
                <a:cs typeface="Arial"/>
              </a:rPr>
              <a:t>1 </a:t>
            </a:r>
            <a:r>
              <a:rPr sz="1500" b="1" spc="-195" baseline="-11111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, 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na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tępuj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wz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eni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mo</a:t>
            </a:r>
            <a:r>
              <a:rPr sz="1550" spc="0" dirty="0" smtClean="0">
                <a:latin typeface="Arial"/>
                <a:cs typeface="Arial"/>
              </a:rPr>
              <a:t>cy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gnał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ład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ie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00" b="1" spc="15" baseline="-11111" dirty="0" smtClean="0">
                <a:latin typeface="Arial"/>
                <a:cs typeface="Arial"/>
              </a:rPr>
              <a:t>2  </a:t>
            </a:r>
            <a:r>
              <a:rPr sz="1550" spc="0" dirty="0" smtClean="0">
                <a:latin typeface="Arial"/>
                <a:cs typeface="Arial"/>
              </a:rPr>
              <a:t>&lt;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00" b="1" spc="15" baseline="-11111" dirty="0" smtClean="0">
                <a:latin typeface="Arial"/>
                <a:cs typeface="Arial"/>
              </a:rPr>
              <a:t>1  </a:t>
            </a:r>
            <a:r>
              <a:rPr sz="1500" b="1" spc="37" baseline="-11111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u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ła</a:t>
            </a:r>
            <a:r>
              <a:rPr sz="1550" spc="0" dirty="0" smtClean="0">
                <a:latin typeface="Arial"/>
                <a:cs typeface="Arial"/>
              </a:rPr>
              <a:t>d</a:t>
            </a:r>
            <a:r>
              <a:rPr sz="1550" spc="-5" dirty="0" smtClean="0">
                <a:latin typeface="Arial"/>
                <a:cs typeface="Arial"/>
              </a:rPr>
              <a:t> tłum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gnał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2302" y="4641839"/>
            <a:ext cx="6692900" cy="33286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5" dirty="0" smtClean="0">
                <a:latin typeface="Arial"/>
                <a:cs typeface="Arial"/>
              </a:rPr>
              <a:t>Pr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00" b="1" spc="15" baseline="-11111" dirty="0" smtClean="0">
                <a:latin typeface="Arial"/>
                <a:cs typeface="Arial"/>
              </a:rPr>
              <a:t>1 </a:t>
            </a:r>
            <a:r>
              <a:rPr sz="1500" b="1" spc="-195" baseline="-11111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=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00" b="1" spc="15" baseline="-11111" dirty="0" smtClean="0">
                <a:latin typeface="Arial"/>
                <a:cs typeface="Arial"/>
              </a:rPr>
              <a:t>2  </a:t>
            </a:r>
            <a:r>
              <a:rPr sz="1500" b="1" spc="37" baseline="-11111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arto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ć A </a:t>
            </a:r>
            <a:r>
              <a:rPr sz="1550" spc="-5" dirty="0" smtClean="0">
                <a:latin typeface="Arial"/>
                <a:cs typeface="Arial"/>
              </a:rPr>
              <a:t>je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t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dB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8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443865">
              <a:lnSpc>
                <a:spcPct val="144900"/>
              </a:lnSpc>
            </a:pPr>
            <a:r>
              <a:rPr sz="1550" dirty="0" smtClean="0">
                <a:latin typeface="Arial"/>
                <a:cs typeface="Arial"/>
              </a:rPr>
              <a:t>Z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no</a:t>
            </a:r>
            <a:r>
              <a:rPr sz="1550" spc="0" dirty="0" smtClean="0">
                <a:latin typeface="Arial"/>
                <a:cs typeface="Arial"/>
              </a:rPr>
              <a:t>ść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(1</a:t>
            </a:r>
            <a:r>
              <a:rPr sz="1550" spc="0" dirty="0" smtClean="0">
                <a:latin typeface="Arial"/>
                <a:cs typeface="Arial"/>
              </a:rPr>
              <a:t>) </a:t>
            </a:r>
            <a:r>
              <a:rPr sz="1550" spc="-5" dirty="0" smtClean="0">
                <a:latin typeface="Arial"/>
                <a:cs typeface="Arial"/>
              </a:rPr>
              <a:t>je</a:t>
            </a:r>
            <a:r>
              <a:rPr sz="1550" spc="0" dirty="0" smtClean="0">
                <a:latin typeface="Arial"/>
                <a:cs typeface="Arial"/>
              </a:rPr>
              <a:t>st 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wyk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rzy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yw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0" dirty="0" smtClean="0">
                <a:latin typeface="Arial"/>
                <a:cs typeface="Arial"/>
              </a:rPr>
              <a:t>kr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śl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</a:t>
            </a:r>
            <a:r>
              <a:rPr sz="1550" spc="0" dirty="0" smtClean="0">
                <a:latin typeface="Arial"/>
                <a:cs typeface="Arial"/>
              </a:rPr>
              <a:t>ku sy</a:t>
            </a:r>
            <a:r>
              <a:rPr sz="1550" spc="-5" dirty="0" smtClean="0">
                <a:latin typeface="Arial"/>
                <a:cs typeface="Arial"/>
              </a:rPr>
              <a:t>gnał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je</a:t>
            </a:r>
            <a:r>
              <a:rPr sz="1550" spc="0" dirty="0" smtClean="0">
                <a:latin typeface="Arial"/>
                <a:cs typeface="Arial"/>
              </a:rPr>
              <a:t>st 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im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wykle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gna</a:t>
            </a:r>
            <a:r>
              <a:rPr sz="1550" spc="0" dirty="0" smtClean="0">
                <a:latin typeface="Arial"/>
                <a:cs typeface="Arial"/>
              </a:rPr>
              <a:t>ł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si</a:t>
            </a:r>
            <a:r>
              <a:rPr sz="1550" spc="-5" dirty="0" smtClean="0">
                <a:latin typeface="Arial"/>
                <a:cs typeface="Arial"/>
              </a:rPr>
              <a:t>nu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oida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y)</a:t>
            </a:r>
            <a:r>
              <a:rPr sz="1550" spc="-5" dirty="0" smtClean="0">
                <a:latin typeface="Arial"/>
                <a:cs typeface="Arial"/>
              </a:rPr>
              <a:t> 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umu</a:t>
            </a:r>
            <a:r>
              <a:rPr sz="1550" spc="0" dirty="0" smtClean="0">
                <a:latin typeface="Arial"/>
                <a:cs typeface="Arial"/>
              </a:rPr>
              <a:t>.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10" dirty="0" smtClean="0">
                <a:latin typeface="Arial"/>
                <a:cs typeface="Arial"/>
              </a:rPr>
              <a:t>t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pr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pad</a:t>
            </a:r>
            <a:r>
              <a:rPr sz="1550" spc="0" dirty="0" smtClean="0">
                <a:latin typeface="Arial"/>
                <a:cs typeface="Arial"/>
              </a:rPr>
              <a:t>ku </a:t>
            </a:r>
            <a:r>
              <a:rPr sz="1550" spc="-5" dirty="0" smtClean="0">
                <a:latin typeface="Arial"/>
                <a:cs typeface="Arial"/>
              </a:rPr>
              <a:t>je</a:t>
            </a:r>
            <a:r>
              <a:rPr sz="1550" spc="0" dirty="0" smtClean="0">
                <a:latin typeface="Arial"/>
                <a:cs typeface="Arial"/>
              </a:rPr>
              <a:t>st k</a:t>
            </a:r>
            <a:r>
              <a:rPr sz="1550" spc="-5" dirty="0" smtClean="0">
                <a:latin typeface="Arial"/>
                <a:cs typeface="Arial"/>
              </a:rPr>
              <a:t>on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cz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podani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ci</a:t>
            </a:r>
            <a:r>
              <a:rPr sz="1550" spc="-5" dirty="0" smtClean="0">
                <a:latin typeface="Arial"/>
                <a:cs typeface="Arial"/>
              </a:rPr>
              <a:t> pa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m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totl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wo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rzy j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0" dirty="0" smtClean="0">
                <a:latin typeface="Arial"/>
                <a:cs typeface="Arial"/>
              </a:rPr>
              <a:t>kr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śla s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ę</a:t>
            </a:r>
            <a:r>
              <a:rPr sz="1550" spc="-5" dirty="0" smtClean="0">
                <a:latin typeface="Arial"/>
                <a:cs typeface="Arial"/>
              </a:rPr>
              <a:t> te</a:t>
            </a:r>
            <a:r>
              <a:rPr sz="1550" spc="0" dirty="0" smtClean="0">
                <a:latin typeface="Arial"/>
                <a:cs typeface="Arial"/>
              </a:rPr>
              <a:t>n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une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0" dirty="0" smtClean="0">
                <a:latin typeface="Arial"/>
                <a:cs typeface="Arial"/>
              </a:rPr>
              <a:t>.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Dl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teg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p</a:t>
            </a:r>
            <a:r>
              <a:rPr sz="1550" spc="0" dirty="0" smtClean="0">
                <a:latin typeface="Arial"/>
                <a:cs typeface="Arial"/>
              </a:rPr>
              <a:t>rzy 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re</a:t>
            </a:r>
            <a:r>
              <a:rPr sz="1550" spc="0" dirty="0" smtClean="0">
                <a:latin typeface="Arial"/>
                <a:cs typeface="Arial"/>
              </a:rPr>
              <a:t>śl</a:t>
            </a:r>
            <a:r>
              <a:rPr sz="1550" spc="-5" dirty="0" smtClean="0">
                <a:latin typeface="Arial"/>
                <a:cs typeface="Arial"/>
              </a:rPr>
              <a:t>ani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gnał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1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m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ą 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an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neg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rod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aj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fi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tr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totl</a:t>
            </a:r>
            <a:r>
              <a:rPr sz="1550" spc="0" dirty="0" smtClean="0">
                <a:latin typeface="Arial"/>
                <a:cs typeface="Arial"/>
              </a:rPr>
              <a:t>iw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io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, k</a:t>
            </a:r>
            <a:r>
              <a:rPr sz="1550" spc="-5" dirty="0" smtClean="0">
                <a:latin typeface="Arial"/>
                <a:cs typeface="Arial"/>
              </a:rPr>
              <a:t>tó</a:t>
            </a:r>
            <a:r>
              <a:rPr sz="1550" spc="0" dirty="0" smtClean="0">
                <a:latin typeface="Arial"/>
                <a:cs typeface="Arial"/>
              </a:rPr>
              <a:t>rych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10" dirty="0" smtClean="0">
                <a:latin typeface="Arial"/>
                <a:cs typeface="Arial"/>
              </a:rPr>
              <a:t>h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te</a:t>
            </a:r>
            <a:r>
              <a:rPr sz="1550" spc="0" dirty="0" smtClean="0">
                <a:latin typeface="Arial"/>
                <a:cs typeface="Arial"/>
              </a:rPr>
              <a:t>rys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ki są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0" dirty="0" smtClean="0">
                <a:latin typeface="Arial"/>
                <a:cs typeface="Arial"/>
              </a:rPr>
              <a:t>cz</a:t>
            </a:r>
            <a:r>
              <a:rPr sz="1550" spc="-5" dirty="0" smtClean="0">
                <a:latin typeface="Arial"/>
                <a:cs typeface="Arial"/>
              </a:rPr>
              <a:t>an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iteram</a:t>
            </a:r>
            <a:r>
              <a:rPr sz="1550" spc="0" dirty="0" smtClean="0">
                <a:latin typeface="Arial"/>
                <a:cs typeface="Arial"/>
              </a:rPr>
              <a:t>i 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, B </a:t>
            </a:r>
            <a:r>
              <a:rPr sz="1550" spc="-5" dirty="0" smtClean="0">
                <a:latin typeface="Arial"/>
                <a:cs typeface="Arial"/>
              </a:rPr>
              <a:t>lu</a:t>
            </a:r>
            <a:r>
              <a:rPr sz="1550" spc="0" dirty="0" smtClean="0">
                <a:latin typeface="Arial"/>
                <a:cs typeface="Arial"/>
              </a:rPr>
              <a:t>b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C. 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p</a:t>
            </a:r>
            <a:r>
              <a:rPr sz="1550" spc="0" dirty="0" smtClean="0">
                <a:latin typeface="Arial"/>
                <a:cs typeface="Arial"/>
              </a:rPr>
              <a:t>rzy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ła</a:t>
            </a:r>
            <a:r>
              <a:rPr sz="1550" spc="0" dirty="0" smtClean="0">
                <a:latin typeface="Arial"/>
                <a:cs typeface="Arial"/>
              </a:rPr>
              <a:t>d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 te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h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ice</a:t>
            </a:r>
            <a:r>
              <a:rPr sz="1550" spc="-5" dirty="0" smtClean="0">
                <a:latin typeface="Arial"/>
                <a:cs typeface="Arial"/>
              </a:rPr>
              <a:t> audi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są 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an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f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lt</a:t>
            </a:r>
            <a:r>
              <a:rPr sz="1550" spc="0" dirty="0" smtClean="0">
                <a:latin typeface="Arial"/>
                <a:cs typeface="Arial"/>
              </a:rPr>
              <a:t>ry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A 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ha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ter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bl</a:t>
            </a:r>
            <a:r>
              <a:rPr sz="1550" spc="0" dirty="0" smtClean="0">
                <a:latin typeface="Arial"/>
                <a:cs typeface="Arial"/>
              </a:rPr>
              <a:t>iż</a:t>
            </a:r>
            <a:r>
              <a:rPr sz="1550" spc="-5" dirty="0" smtClean="0">
                <a:latin typeface="Arial"/>
                <a:cs typeface="Arial"/>
              </a:rPr>
              <a:t>one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 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ha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ter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yki cz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tot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ści</a:t>
            </a:r>
            <a:r>
              <a:rPr sz="1550" spc="-5" dirty="0" smtClean="0">
                <a:latin typeface="Arial"/>
                <a:cs typeface="Arial"/>
              </a:rPr>
              <a:t>owe</a:t>
            </a:r>
            <a:r>
              <a:rPr sz="1550" spc="0" dirty="0" smtClean="0">
                <a:latin typeface="Arial"/>
                <a:cs typeface="Arial"/>
              </a:rPr>
              <a:t>j </a:t>
            </a:r>
            <a:r>
              <a:rPr sz="1550" spc="-10" dirty="0" smtClean="0">
                <a:latin typeface="Arial"/>
                <a:cs typeface="Arial"/>
              </a:rPr>
              <a:t>u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h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lud</a:t>
            </a:r>
            <a:r>
              <a:rPr sz="1550" spc="0" dirty="0" smtClean="0">
                <a:latin typeface="Arial"/>
                <a:cs typeface="Arial"/>
              </a:rPr>
              <a:t>zki</a:t>
            </a:r>
            <a:r>
              <a:rPr sz="1550" spc="-5" dirty="0" smtClean="0">
                <a:latin typeface="Arial"/>
                <a:cs typeface="Arial"/>
              </a:rPr>
              <a:t>ego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50891" y="3045708"/>
            <a:ext cx="630173" cy="0"/>
          </a:xfrm>
          <a:custGeom>
            <a:avLst/>
            <a:gdLst/>
            <a:ahLst/>
            <a:cxnLst/>
            <a:rect l="l" t="t" r="r" b="b"/>
            <a:pathLst>
              <a:path w="630173">
                <a:moveTo>
                  <a:pt x="0" y="0"/>
                </a:moveTo>
                <a:lnTo>
                  <a:pt x="630173" y="0"/>
                </a:lnTo>
              </a:path>
            </a:pathLst>
          </a:custGeom>
          <a:ln w="128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2301" y="782166"/>
            <a:ext cx="6492240" cy="24168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443865">
              <a:lnSpc>
                <a:spcPct val="144900"/>
              </a:lnSpc>
            </a:pPr>
            <a:r>
              <a:rPr sz="1550" spc="-5" dirty="0" smtClean="0">
                <a:latin typeface="Arial"/>
                <a:cs typeface="Arial"/>
              </a:rPr>
              <a:t>Mia</a:t>
            </a:r>
            <a:r>
              <a:rPr sz="1550" spc="0" dirty="0" smtClean="0">
                <a:latin typeface="Arial"/>
                <a:cs typeface="Arial"/>
              </a:rPr>
              <a:t>ry </a:t>
            </a:r>
            <a:r>
              <a:rPr sz="1550" spc="-5" dirty="0" smtClean="0">
                <a:latin typeface="Arial"/>
                <a:cs typeface="Arial"/>
              </a:rPr>
              <a:t>loga</a:t>
            </a:r>
            <a:r>
              <a:rPr sz="1550" spc="0" dirty="0" smtClean="0">
                <a:latin typeface="Arial"/>
                <a:cs typeface="Arial"/>
              </a:rPr>
              <a:t>ry</a:t>
            </a:r>
            <a:r>
              <a:rPr sz="1550" spc="-5" dirty="0" smtClean="0">
                <a:latin typeface="Arial"/>
                <a:cs typeface="Arial"/>
              </a:rPr>
              <a:t>tmi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je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ę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ówn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ż 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w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ra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an</a:t>
            </a:r>
            <a:r>
              <a:rPr sz="1550" spc="0" dirty="0" smtClean="0">
                <a:latin typeface="Arial"/>
                <a:cs typeface="Arial"/>
              </a:rPr>
              <a:t>ia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-5" dirty="0" smtClean="0">
                <a:latin typeface="Arial"/>
                <a:cs typeface="Arial"/>
              </a:rPr>
              <a:t>ap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0" dirty="0" smtClean="0">
                <a:latin typeface="Arial"/>
                <a:cs typeface="Arial"/>
              </a:rPr>
              <a:t>ć </a:t>
            </a:r>
            <a:r>
              <a:rPr sz="1550" spc="-5" dirty="0" smtClean="0">
                <a:latin typeface="Arial"/>
                <a:cs typeface="Arial"/>
              </a:rPr>
              <a:t>lu</a:t>
            </a:r>
            <a:r>
              <a:rPr sz="1550" spc="0" dirty="0" smtClean="0">
                <a:latin typeface="Arial"/>
                <a:cs typeface="Arial"/>
              </a:rPr>
              <a:t>b</a:t>
            </a:r>
            <a:r>
              <a:rPr sz="1550" spc="-5" dirty="0" smtClean="0">
                <a:latin typeface="Arial"/>
                <a:cs typeface="Arial"/>
              </a:rPr>
              <a:t> p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ą</a:t>
            </a:r>
            <a:r>
              <a:rPr sz="1550" spc="-10" dirty="0" smtClean="0">
                <a:latin typeface="Arial"/>
                <a:cs typeface="Arial"/>
              </a:rPr>
              <a:t>d</a:t>
            </a:r>
            <a:r>
              <a:rPr sz="1550" spc="-5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w. </a:t>
            </a:r>
            <a:r>
              <a:rPr sz="1550" spc="-5" dirty="0" smtClean="0">
                <a:latin typeface="Arial"/>
                <a:cs typeface="Arial"/>
              </a:rPr>
              <a:t>Po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ówn</a:t>
            </a:r>
            <a:r>
              <a:rPr sz="1550" spc="0" dirty="0" smtClean="0">
                <a:latin typeface="Arial"/>
                <a:cs typeface="Arial"/>
              </a:rPr>
              <a:t>yw</a:t>
            </a:r>
            <a:r>
              <a:rPr sz="1550" spc="-5" dirty="0" smtClean="0">
                <a:latin typeface="Arial"/>
                <a:cs typeface="Arial"/>
              </a:rPr>
              <a:t>an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mo</a:t>
            </a:r>
            <a:r>
              <a:rPr sz="1550" spc="0" dirty="0" smtClean="0">
                <a:latin typeface="Arial"/>
                <a:cs typeface="Arial"/>
              </a:rPr>
              <a:t>ce</a:t>
            </a:r>
            <a:r>
              <a:rPr sz="1550" spc="-5" dirty="0" smtClean="0">
                <a:latin typeface="Arial"/>
                <a:cs typeface="Arial"/>
              </a:rPr>
              <a:t> mo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wy</a:t>
            </a:r>
            <a:r>
              <a:rPr sz="1550" spc="-5" dirty="0" smtClean="0">
                <a:latin typeface="Arial"/>
                <a:cs typeface="Arial"/>
              </a:rPr>
              <a:t>ra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ć j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ko</a:t>
            </a:r>
            <a:r>
              <a:rPr sz="1550" spc="-5" dirty="0" smtClean="0">
                <a:latin typeface="Arial"/>
                <a:cs typeface="Arial"/>
              </a:rPr>
              <a:t> i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cz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dpo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iedn</a:t>
            </a:r>
            <a:r>
              <a:rPr sz="1550" spc="0" dirty="0" smtClean="0">
                <a:latin typeface="Arial"/>
                <a:cs typeface="Arial"/>
              </a:rPr>
              <a:t>ich</a:t>
            </a:r>
            <a:r>
              <a:rPr sz="1550" spc="-5" dirty="0" smtClean="0">
                <a:latin typeface="Arial"/>
                <a:cs typeface="Arial"/>
              </a:rPr>
              <a:t> napię</a:t>
            </a:r>
            <a:r>
              <a:rPr sz="1550" spc="0" dirty="0" smtClean="0">
                <a:latin typeface="Arial"/>
                <a:cs typeface="Arial"/>
              </a:rPr>
              <a:t>ć (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00" b="1" spc="15" baseline="-11111" dirty="0" smtClean="0">
                <a:latin typeface="Arial"/>
                <a:cs typeface="Arial"/>
              </a:rPr>
              <a:t>1</a:t>
            </a:r>
            <a:r>
              <a:rPr sz="1550" spc="1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00" b="1" spc="15" baseline="-11111" dirty="0" smtClean="0">
                <a:latin typeface="Arial"/>
                <a:cs typeface="Arial"/>
              </a:rPr>
              <a:t>2</a:t>
            </a:r>
            <a:r>
              <a:rPr sz="1550" spc="10" dirty="0" smtClean="0">
                <a:latin typeface="Arial"/>
                <a:cs typeface="Arial"/>
              </a:rPr>
              <a:t>)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p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ądó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00" b="1" spc="7" baseline="-11111" dirty="0" smtClean="0">
                <a:latin typeface="Arial"/>
                <a:cs typeface="Arial"/>
              </a:rPr>
              <a:t>1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00" b="1" spc="7" baseline="-11111" dirty="0" smtClean="0">
                <a:latin typeface="Arial"/>
                <a:cs typeface="Arial"/>
              </a:rPr>
              <a:t>2</a:t>
            </a:r>
            <a:r>
              <a:rPr sz="1550" spc="0" dirty="0" smtClean="0">
                <a:latin typeface="Arial"/>
                <a:cs typeface="Arial"/>
              </a:rPr>
              <a:t>). J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-5" dirty="0" smtClean="0">
                <a:latin typeface="Arial"/>
                <a:cs typeface="Arial"/>
              </a:rPr>
              <a:t>l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t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napię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lu</a:t>
            </a:r>
            <a:r>
              <a:rPr sz="1550" spc="0" dirty="0" smtClean="0">
                <a:latin typeface="Arial"/>
                <a:cs typeface="Arial"/>
              </a:rPr>
              <a:t>b</a:t>
            </a:r>
            <a:r>
              <a:rPr sz="1550" spc="-5" dirty="0" smtClean="0">
                <a:latin typeface="Arial"/>
                <a:cs typeface="Arial"/>
              </a:rPr>
              <a:t> prąd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ją</a:t>
            </a:r>
            <a:r>
              <a:rPr sz="1550" spc="-5" dirty="0" smtClean="0">
                <a:latin typeface="Arial"/>
                <a:cs typeface="Arial"/>
              </a:rPr>
              <a:t> ta</a:t>
            </a:r>
            <a:r>
              <a:rPr sz="1550" spc="0" dirty="0" smtClean="0">
                <a:latin typeface="Arial"/>
                <a:cs typeface="Arial"/>
              </a:rPr>
              <a:t>ki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0" dirty="0" smtClean="0">
                <a:latin typeface="Arial"/>
                <a:cs typeface="Arial"/>
              </a:rPr>
              <a:t>sz</a:t>
            </a:r>
            <a:r>
              <a:rPr sz="1550" spc="-5" dirty="0" smtClean="0">
                <a:latin typeface="Arial"/>
                <a:cs typeface="Arial"/>
              </a:rPr>
              <a:t>ta</a:t>
            </a:r>
            <a:r>
              <a:rPr sz="1550" spc="0" dirty="0" smtClean="0">
                <a:latin typeface="Arial"/>
                <a:cs typeface="Arial"/>
              </a:rPr>
              <a:t>ł</a:t>
            </a:r>
            <a:r>
              <a:rPr sz="1550" spc="-10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np</a:t>
            </a:r>
            <a:r>
              <a:rPr sz="1550" spc="0" dirty="0" smtClean="0">
                <a:latin typeface="Arial"/>
                <a:cs typeface="Arial"/>
              </a:rPr>
              <a:t>.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ą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rz</a:t>
            </a:r>
            <a:r>
              <a:rPr sz="1550" spc="-5" dirty="0" smtClean="0">
                <a:latin typeface="Arial"/>
                <a:cs typeface="Arial"/>
              </a:rPr>
              <a:t>ebiegam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inu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mi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no</a:t>
            </a:r>
            <a:r>
              <a:rPr sz="1550" spc="0" dirty="0" smtClean="0">
                <a:latin typeface="Arial"/>
                <a:cs typeface="Arial"/>
              </a:rPr>
              <a:t>ść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(1</a:t>
            </a:r>
            <a:r>
              <a:rPr sz="1550" spc="0" dirty="0" smtClean="0">
                <a:latin typeface="Arial"/>
                <a:cs typeface="Arial"/>
              </a:rPr>
              <a:t>) </a:t>
            </a:r>
            <a:r>
              <a:rPr sz="1550" spc="-10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rz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jmuj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po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ta</a:t>
            </a:r>
            <a:r>
              <a:rPr sz="1550" spc="5" dirty="0" smtClean="0">
                <a:latin typeface="Arial"/>
                <a:cs typeface="Arial"/>
              </a:rPr>
              <a:t>ć</a:t>
            </a:r>
            <a:r>
              <a:rPr sz="1550" spc="0" dirty="0" smtClean="0">
                <a:latin typeface="Arial"/>
                <a:cs typeface="Arial"/>
              </a:rPr>
              <a:t>: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300480">
              <a:lnSpc>
                <a:spcPct val="100000"/>
              </a:lnSpc>
            </a:pPr>
            <a:r>
              <a:rPr sz="2400" i="1" spc="-135" dirty="0" smtClean="0">
                <a:latin typeface="Times New Roman"/>
                <a:cs typeface="Times New Roman"/>
              </a:rPr>
              <a:t>A</a:t>
            </a:r>
            <a:r>
              <a:rPr sz="2400" spc="75" dirty="0" smtClean="0">
                <a:latin typeface="Times New Roman"/>
                <a:cs typeface="Times New Roman"/>
              </a:rPr>
              <a:t>[</a:t>
            </a:r>
            <a:r>
              <a:rPr sz="2400" i="1" spc="20" dirty="0" smtClean="0">
                <a:latin typeface="Times New Roman"/>
                <a:cs typeface="Times New Roman"/>
              </a:rPr>
              <a:t>d</a:t>
            </a:r>
            <a:r>
              <a:rPr sz="2400" i="1" spc="100" dirty="0" smtClean="0">
                <a:latin typeface="Times New Roman"/>
                <a:cs typeface="Times New Roman"/>
              </a:rPr>
              <a:t>B</a:t>
            </a:r>
            <a:r>
              <a:rPr sz="2400" spc="5" dirty="0" smtClean="0">
                <a:latin typeface="Times New Roman"/>
                <a:cs typeface="Times New Roman"/>
              </a:rPr>
              <a:t>]</a:t>
            </a:r>
            <a:r>
              <a:rPr sz="2400" spc="-130" dirty="0" smtClean="0">
                <a:latin typeface="Times New Roman"/>
                <a:cs typeface="Times New Roman"/>
              </a:rPr>
              <a:t> </a:t>
            </a:r>
            <a:r>
              <a:rPr sz="2400" spc="10" dirty="0" smtClean="0">
                <a:latin typeface="Symbol"/>
                <a:cs typeface="Symbol"/>
              </a:rPr>
              <a:t></a:t>
            </a:r>
            <a:r>
              <a:rPr sz="2400" spc="-155" dirty="0" smtClean="0">
                <a:latin typeface="Times New Roman"/>
                <a:cs typeface="Times New Roman"/>
              </a:rPr>
              <a:t> </a:t>
            </a:r>
            <a:r>
              <a:rPr sz="2400" spc="20" dirty="0" smtClean="0">
                <a:latin typeface="Times New Roman"/>
                <a:cs typeface="Times New Roman"/>
              </a:rPr>
              <a:t>1</a:t>
            </a:r>
            <a:r>
              <a:rPr sz="2400" spc="10" dirty="0" smtClean="0">
                <a:latin typeface="Times New Roman"/>
                <a:cs typeface="Times New Roman"/>
              </a:rPr>
              <a:t>0</a:t>
            </a:r>
            <a:r>
              <a:rPr sz="2400" spc="-360" dirty="0" smtClean="0">
                <a:latin typeface="Times New Roman"/>
                <a:cs typeface="Times New Roman"/>
              </a:rPr>
              <a:t> </a:t>
            </a:r>
            <a:r>
              <a:rPr sz="2400" spc="10" dirty="0" smtClean="0">
                <a:latin typeface="Times New Roman"/>
                <a:cs typeface="Times New Roman"/>
              </a:rPr>
              <a:t>l</a:t>
            </a:r>
            <a:r>
              <a:rPr sz="2400" spc="20" dirty="0" smtClean="0">
                <a:latin typeface="Times New Roman"/>
                <a:cs typeface="Times New Roman"/>
              </a:rPr>
              <a:t>o</a:t>
            </a:r>
            <a:r>
              <a:rPr sz="2400" spc="10" dirty="0" smtClean="0">
                <a:latin typeface="Times New Roman"/>
                <a:cs typeface="Times New Roman"/>
              </a:rPr>
              <a:t>g</a:t>
            </a:r>
            <a:r>
              <a:rPr sz="2400" spc="-215" dirty="0" smtClean="0">
                <a:latin typeface="Times New Roman"/>
                <a:cs typeface="Times New Roman"/>
              </a:rPr>
              <a:t> </a:t>
            </a:r>
            <a:r>
              <a:rPr sz="3600" i="1" spc="322" baseline="35879" dirty="0" smtClean="0">
                <a:latin typeface="Times New Roman"/>
                <a:cs typeface="Times New Roman"/>
              </a:rPr>
              <a:t>U</a:t>
            </a:r>
            <a:r>
              <a:rPr sz="2100" spc="7" baseline="37698" dirty="0" smtClean="0">
                <a:latin typeface="Times New Roman"/>
                <a:cs typeface="Times New Roman"/>
              </a:rPr>
              <a:t>2</a:t>
            </a:r>
            <a:r>
              <a:rPr sz="2100" spc="-135" baseline="37698" dirty="0" smtClean="0">
                <a:latin typeface="Times New Roman"/>
                <a:cs typeface="Times New Roman"/>
              </a:rPr>
              <a:t> </a:t>
            </a:r>
            <a:r>
              <a:rPr sz="3600" i="1" spc="202" baseline="35879" dirty="0" smtClean="0">
                <a:latin typeface="Times New Roman"/>
                <a:cs typeface="Times New Roman"/>
              </a:rPr>
              <a:t>I</a:t>
            </a:r>
            <a:r>
              <a:rPr sz="2100" spc="7" baseline="37698" dirty="0" smtClean="0">
                <a:latin typeface="Times New Roman"/>
                <a:cs typeface="Times New Roman"/>
              </a:rPr>
              <a:t>2</a:t>
            </a:r>
            <a:endParaRPr sz="2100" baseline="37698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65656" y="3060182"/>
            <a:ext cx="567055" cy="4298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i="1" spc="120" dirty="0" smtClean="0">
                <a:latin typeface="Times New Roman"/>
                <a:cs typeface="Times New Roman"/>
              </a:rPr>
              <a:t>U</a:t>
            </a:r>
            <a:r>
              <a:rPr sz="2100" spc="7" baseline="-23809" dirty="0" smtClean="0">
                <a:latin typeface="Times New Roman"/>
                <a:cs typeface="Times New Roman"/>
              </a:rPr>
              <a:t>1</a:t>
            </a:r>
            <a:r>
              <a:rPr sz="2100" spc="-330" baseline="-23809" dirty="0" smtClean="0">
                <a:latin typeface="Times New Roman"/>
                <a:cs typeface="Times New Roman"/>
              </a:rPr>
              <a:t> </a:t>
            </a:r>
            <a:r>
              <a:rPr sz="2400" i="1" spc="45" dirty="0" smtClean="0">
                <a:latin typeface="Times New Roman"/>
                <a:cs typeface="Times New Roman"/>
              </a:rPr>
              <a:t>I</a:t>
            </a:r>
            <a:r>
              <a:rPr sz="2100" spc="7" baseline="-23809" dirty="0" smtClean="0">
                <a:latin typeface="Times New Roman"/>
                <a:cs typeface="Times New Roman"/>
              </a:rPr>
              <a:t>1</a:t>
            </a:r>
            <a:endParaRPr sz="2100" baseline="-23809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26377" y="3129270"/>
            <a:ext cx="266700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5" dirty="0" smtClean="0">
                <a:latin typeface="Arial"/>
                <a:cs typeface="Arial"/>
              </a:rPr>
              <a:t>(2</a:t>
            </a:r>
            <a:r>
              <a:rPr sz="1550" spc="0" dirty="0" smtClean="0">
                <a:latin typeface="Arial"/>
                <a:cs typeface="Arial"/>
              </a:rPr>
              <a:t>)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2304" y="3507892"/>
            <a:ext cx="6372225" cy="697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45200"/>
              </a:lnSpc>
            </a:pPr>
            <a:r>
              <a:rPr sz="1550" spc="-5" dirty="0" smtClean="0">
                <a:latin typeface="Arial"/>
                <a:cs typeface="Arial"/>
              </a:rPr>
              <a:t>Po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ewa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0" dirty="0" smtClean="0">
                <a:latin typeface="Arial"/>
                <a:cs typeface="Arial"/>
              </a:rPr>
              <a:t>c w</a:t>
            </a:r>
            <a:r>
              <a:rPr sz="1550" spc="-5" dirty="0" smtClean="0">
                <a:latin typeface="Arial"/>
                <a:cs typeface="Arial"/>
              </a:rPr>
              <a:t> u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ład</a:t>
            </a:r>
            <a:r>
              <a:rPr sz="1550" spc="0" dirty="0" smtClean="0">
                <a:latin typeface="Arial"/>
                <a:cs typeface="Arial"/>
              </a:rPr>
              <a:t>zie</a:t>
            </a:r>
            <a:r>
              <a:rPr sz="1550" spc="-5" dirty="0" smtClean="0">
                <a:latin typeface="Arial"/>
                <a:cs typeface="Arial"/>
              </a:rPr>
              <a:t> w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10" dirty="0" smtClean="0">
                <a:latin typeface="Arial"/>
                <a:cs typeface="Arial"/>
              </a:rPr>
              <a:t>d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iel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ę</a:t>
            </a:r>
            <a:r>
              <a:rPr sz="1550" spc="-5" dirty="0" smtClean="0">
                <a:latin typeface="Arial"/>
                <a:cs typeface="Arial"/>
              </a:rPr>
              <a:t> 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0" dirty="0" smtClean="0">
                <a:latin typeface="Arial"/>
                <a:cs typeface="Arial"/>
              </a:rPr>
              <a:t>kr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-5" dirty="0" smtClean="0">
                <a:latin typeface="Arial"/>
                <a:cs typeface="Arial"/>
              </a:rPr>
              <a:t>lone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mp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dan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j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Z</a:t>
            </a:r>
            <a:r>
              <a:rPr sz="1500" b="1" spc="15" baseline="-11111" dirty="0" smtClean="0">
                <a:latin typeface="Arial"/>
                <a:cs typeface="Arial"/>
              </a:rPr>
              <a:t>1</a:t>
            </a:r>
            <a:r>
              <a:rPr sz="1550" spc="1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Z</a:t>
            </a:r>
            <a:r>
              <a:rPr sz="1500" b="1" spc="7" baseline="-11111" dirty="0" smtClean="0">
                <a:latin typeface="Arial"/>
                <a:cs typeface="Arial"/>
              </a:rPr>
              <a:t>2</a:t>
            </a:r>
            <a:r>
              <a:rPr sz="1550" spc="0" dirty="0" smtClean="0">
                <a:latin typeface="Arial"/>
                <a:cs typeface="Arial"/>
              </a:rPr>
              <a:t>), </a:t>
            </a:r>
            <a:r>
              <a:rPr sz="1550" spc="-10" dirty="0" smtClean="0">
                <a:latin typeface="Arial"/>
                <a:cs typeface="Arial"/>
              </a:rPr>
              <a:t>t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n.</a:t>
            </a:r>
            <a:r>
              <a:rPr sz="1550" spc="0" dirty="0" smtClean="0">
                <a:latin typeface="Arial"/>
                <a:cs typeface="Arial"/>
              </a:rPr>
              <a:t>: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83272" y="4783068"/>
            <a:ext cx="0" cy="342891"/>
          </a:xfrm>
          <a:custGeom>
            <a:avLst/>
            <a:gdLst/>
            <a:ahLst/>
            <a:cxnLst/>
            <a:rect l="l" t="t" r="r" b="b"/>
            <a:pathLst>
              <a:path h="342891">
                <a:moveTo>
                  <a:pt x="0" y="0"/>
                </a:moveTo>
                <a:lnTo>
                  <a:pt x="0" y="342891"/>
                </a:lnTo>
              </a:path>
            </a:pathLst>
          </a:custGeom>
          <a:ln w="118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08822" y="4783068"/>
            <a:ext cx="0" cy="342891"/>
          </a:xfrm>
          <a:custGeom>
            <a:avLst/>
            <a:gdLst/>
            <a:ahLst/>
            <a:cxnLst/>
            <a:rect l="l" t="t" r="r" b="b"/>
            <a:pathLst>
              <a:path h="342891">
                <a:moveTo>
                  <a:pt x="0" y="0"/>
                </a:moveTo>
                <a:lnTo>
                  <a:pt x="0" y="342891"/>
                </a:lnTo>
              </a:path>
            </a:pathLst>
          </a:custGeom>
          <a:ln w="118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83448" y="4738110"/>
            <a:ext cx="425199" cy="0"/>
          </a:xfrm>
          <a:custGeom>
            <a:avLst/>
            <a:gdLst/>
            <a:ahLst/>
            <a:cxnLst/>
            <a:rect l="l" t="t" r="r" b="b"/>
            <a:pathLst>
              <a:path w="425199">
                <a:moveTo>
                  <a:pt x="0" y="0"/>
                </a:moveTo>
                <a:lnTo>
                  <a:pt x="425199" y="0"/>
                </a:lnTo>
              </a:path>
            </a:pathLst>
          </a:custGeom>
          <a:ln w="1176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98338" y="5672320"/>
            <a:ext cx="0" cy="342131"/>
          </a:xfrm>
          <a:custGeom>
            <a:avLst/>
            <a:gdLst/>
            <a:ahLst/>
            <a:cxnLst/>
            <a:rect l="l" t="t" r="r" b="b"/>
            <a:pathLst>
              <a:path h="342131">
                <a:moveTo>
                  <a:pt x="0" y="0"/>
                </a:moveTo>
                <a:lnTo>
                  <a:pt x="0" y="342131"/>
                </a:lnTo>
              </a:path>
            </a:pathLst>
          </a:custGeom>
          <a:ln w="118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23887" y="5672320"/>
            <a:ext cx="0" cy="342131"/>
          </a:xfrm>
          <a:custGeom>
            <a:avLst/>
            <a:gdLst/>
            <a:ahLst/>
            <a:cxnLst/>
            <a:rect l="l" t="t" r="r" b="b"/>
            <a:pathLst>
              <a:path h="342131">
                <a:moveTo>
                  <a:pt x="0" y="0"/>
                </a:moveTo>
                <a:lnTo>
                  <a:pt x="0" y="342131"/>
                </a:lnTo>
              </a:path>
            </a:pathLst>
          </a:custGeom>
          <a:ln w="118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99276" y="5627362"/>
            <a:ext cx="424436" cy="0"/>
          </a:xfrm>
          <a:custGeom>
            <a:avLst/>
            <a:gdLst/>
            <a:ahLst/>
            <a:cxnLst/>
            <a:rect l="l" t="t" r="r" b="b"/>
            <a:pathLst>
              <a:path w="424436">
                <a:moveTo>
                  <a:pt x="0" y="0"/>
                </a:moveTo>
                <a:lnTo>
                  <a:pt x="424436" y="0"/>
                </a:lnTo>
              </a:path>
            </a:pathLst>
          </a:custGeom>
          <a:ln w="1176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831339" y="4532619"/>
            <a:ext cx="1809750" cy="3473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859790" algn="l"/>
                <a:tab pos="1211580" algn="l"/>
                <a:tab pos="1499870" algn="l"/>
              </a:tabLst>
            </a:pPr>
            <a:r>
              <a:rPr sz="2200" i="1" spc="10" dirty="0" smtClean="0">
                <a:latin typeface="Times New Roman"/>
                <a:cs typeface="Times New Roman"/>
              </a:rPr>
              <a:t>P </a:t>
            </a:r>
            <a:r>
              <a:rPr sz="2200" i="1" spc="-185" dirty="0" smtClean="0">
                <a:latin typeface="Times New Roman"/>
                <a:cs typeface="Times New Roman"/>
              </a:rPr>
              <a:t> </a:t>
            </a:r>
            <a:r>
              <a:rPr sz="2200" spc="10" dirty="0" smtClean="0">
                <a:latin typeface="Symbol"/>
                <a:cs typeface="Symbol"/>
              </a:rPr>
              <a:t></a:t>
            </a:r>
            <a:r>
              <a:rPr sz="2200" spc="-85" dirty="0" smtClean="0">
                <a:latin typeface="Times New Roman"/>
                <a:cs typeface="Times New Roman"/>
              </a:rPr>
              <a:t> </a:t>
            </a:r>
            <a:r>
              <a:rPr sz="2200" i="1" spc="15" dirty="0" smtClean="0">
                <a:latin typeface="Times New Roman"/>
                <a:cs typeface="Times New Roman"/>
              </a:rPr>
              <a:t>U	</a:t>
            </a:r>
            <a:r>
              <a:rPr sz="2200" spc="5" dirty="0" smtClean="0">
                <a:latin typeface="Symbol"/>
                <a:cs typeface="Symbol"/>
              </a:rPr>
              <a:t></a:t>
            </a:r>
            <a:r>
              <a:rPr sz="2200" spc="-165" dirty="0" smtClean="0">
                <a:latin typeface="Times New Roman"/>
                <a:cs typeface="Times New Roman"/>
              </a:rPr>
              <a:t> </a:t>
            </a:r>
            <a:r>
              <a:rPr sz="2200" i="1" spc="5" dirty="0" smtClean="0">
                <a:latin typeface="Times New Roman"/>
                <a:cs typeface="Times New Roman"/>
              </a:rPr>
              <a:t>I	</a:t>
            </a:r>
            <a:r>
              <a:rPr sz="2200" spc="10" dirty="0" smtClean="0">
                <a:latin typeface="Symbol"/>
                <a:cs typeface="Symbol"/>
              </a:rPr>
              <a:t></a:t>
            </a:r>
            <a:r>
              <a:rPr sz="2200" spc="10" dirty="0" smtClean="0">
                <a:latin typeface="Times New Roman"/>
                <a:cs typeface="Times New Roman"/>
              </a:rPr>
              <a:t>	</a:t>
            </a:r>
            <a:r>
              <a:rPr sz="3300" i="1" spc="142" baseline="35353" dirty="0" smtClean="0">
                <a:latin typeface="Times New Roman"/>
                <a:cs typeface="Times New Roman"/>
              </a:rPr>
              <a:t>U</a:t>
            </a:r>
            <a:r>
              <a:rPr sz="1950" spc="-15" baseline="36324" dirty="0" smtClean="0">
                <a:latin typeface="Times New Roman"/>
                <a:cs typeface="Times New Roman"/>
              </a:rPr>
              <a:t>1</a:t>
            </a:r>
            <a:endParaRPr sz="1950" baseline="36324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99536" y="4748265"/>
            <a:ext cx="182880" cy="3473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00" i="1" spc="10" dirty="0" smtClean="0">
                <a:latin typeface="Times New Roman"/>
                <a:cs typeface="Times New Roman"/>
              </a:rPr>
              <a:t>Z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18735" y="5421111"/>
            <a:ext cx="1350531" cy="3473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27025" algn="l"/>
                <a:tab pos="911225" algn="l"/>
              </a:tabLst>
            </a:pPr>
            <a:r>
              <a:rPr sz="2200" i="1" spc="10" dirty="0" smtClean="0">
                <a:latin typeface="Times New Roman"/>
                <a:cs typeface="Times New Roman"/>
              </a:rPr>
              <a:t>P	</a:t>
            </a:r>
            <a:r>
              <a:rPr sz="2200" spc="10" dirty="0" smtClean="0">
                <a:latin typeface="Symbol"/>
                <a:cs typeface="Symbol"/>
              </a:rPr>
              <a:t></a:t>
            </a:r>
            <a:r>
              <a:rPr sz="2200" spc="-85" dirty="0" smtClean="0">
                <a:latin typeface="Times New Roman"/>
                <a:cs typeface="Times New Roman"/>
              </a:rPr>
              <a:t> </a:t>
            </a:r>
            <a:r>
              <a:rPr sz="2200" i="1" spc="15" dirty="0" smtClean="0">
                <a:latin typeface="Times New Roman"/>
                <a:cs typeface="Times New Roman"/>
              </a:rPr>
              <a:t>U</a:t>
            </a:r>
            <a:r>
              <a:rPr lang="pl-PL" sz="2200" i="1" spc="15" dirty="0" smtClean="0">
                <a:latin typeface="Times New Roman"/>
                <a:cs typeface="Times New Roman"/>
              </a:rPr>
              <a:t> </a:t>
            </a:r>
            <a:r>
              <a:rPr sz="2200" spc="5" dirty="0" smtClean="0">
                <a:latin typeface="Symbol"/>
                <a:cs typeface="Symbol"/>
              </a:rPr>
              <a:t></a:t>
            </a:r>
            <a:r>
              <a:rPr sz="2200" spc="-170" dirty="0" smtClean="0">
                <a:latin typeface="Times New Roman"/>
                <a:cs typeface="Times New Roman"/>
              </a:rPr>
              <a:t> </a:t>
            </a:r>
            <a:r>
              <a:rPr lang="pl-PL" sz="2200" spc="-170" dirty="0" smtClean="0">
                <a:latin typeface="Times New Roman"/>
                <a:cs typeface="Times New Roman"/>
              </a:rPr>
              <a:t>I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46552" y="5243565"/>
            <a:ext cx="620395" cy="520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sz="3300" spc="15" baseline="-35353" dirty="0" smtClean="0">
                <a:latin typeface="Symbol"/>
                <a:cs typeface="Symbol"/>
              </a:rPr>
              <a:t></a:t>
            </a:r>
            <a:r>
              <a:rPr sz="3300" spc="15" baseline="-35353" dirty="0" smtClean="0">
                <a:latin typeface="Times New Roman"/>
                <a:cs typeface="Times New Roman"/>
              </a:rPr>
              <a:t>	</a:t>
            </a:r>
            <a:r>
              <a:rPr sz="2200" i="1" spc="170" dirty="0" smtClean="0">
                <a:latin typeface="Times New Roman"/>
                <a:cs typeface="Times New Roman"/>
              </a:rPr>
              <a:t>U</a:t>
            </a:r>
            <a:r>
              <a:rPr sz="1950" spc="-15" baseline="-23504" dirty="0" smtClean="0">
                <a:latin typeface="Times New Roman"/>
                <a:cs typeface="Times New Roman"/>
              </a:rPr>
              <a:t>2</a:t>
            </a:r>
            <a:endParaRPr sz="1950" baseline="-23504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14609" y="5637519"/>
            <a:ext cx="182880" cy="3473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00" i="1" spc="10" dirty="0" smtClean="0">
                <a:latin typeface="Times New Roman"/>
                <a:cs typeface="Times New Roman"/>
              </a:rPr>
              <a:t>Z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03221" y="5421111"/>
            <a:ext cx="826135" cy="3473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07975" algn="l"/>
              </a:tabLst>
            </a:pPr>
            <a:r>
              <a:rPr sz="2200" spc="5" dirty="0" smtClean="0">
                <a:latin typeface="Times New Roman"/>
                <a:cs typeface="Times New Roman"/>
              </a:rPr>
              <a:t>,	</a:t>
            </a:r>
            <a:r>
              <a:rPr sz="2200" i="1" spc="20" dirty="0" smtClean="0">
                <a:latin typeface="Times New Roman"/>
                <a:cs typeface="Times New Roman"/>
              </a:rPr>
              <a:t>o</a:t>
            </a:r>
            <a:r>
              <a:rPr sz="2200" i="1" spc="10" dirty="0" smtClean="0">
                <a:latin typeface="Times New Roman"/>
                <a:cs typeface="Times New Roman"/>
              </a:rPr>
              <a:t>r</a:t>
            </a:r>
            <a:r>
              <a:rPr sz="2200" i="1" spc="5" dirty="0" smtClean="0">
                <a:latin typeface="Times New Roman"/>
                <a:cs typeface="Times New Roman"/>
              </a:rPr>
              <a:t>az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05437" y="6132057"/>
            <a:ext cx="1716405" cy="3473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00" spc="0" dirty="0" smtClean="0">
                <a:latin typeface="Times New Roman"/>
                <a:cs typeface="Times New Roman"/>
              </a:rPr>
              <a:t>l</a:t>
            </a:r>
            <a:r>
              <a:rPr sz="2200" spc="20" dirty="0" smtClean="0">
                <a:latin typeface="Times New Roman"/>
                <a:cs typeface="Times New Roman"/>
              </a:rPr>
              <a:t>o</a:t>
            </a:r>
            <a:r>
              <a:rPr sz="2200" spc="10" dirty="0" smtClean="0">
                <a:latin typeface="Times New Roman"/>
                <a:cs typeface="Times New Roman"/>
              </a:rPr>
              <a:t>g</a:t>
            </a:r>
            <a:r>
              <a:rPr sz="2200" spc="-150" dirty="0" smtClean="0">
                <a:latin typeface="Times New Roman"/>
                <a:cs typeface="Times New Roman"/>
              </a:rPr>
              <a:t> </a:t>
            </a:r>
            <a:r>
              <a:rPr sz="2200" i="1" spc="155" dirty="0" smtClean="0">
                <a:latin typeface="Times New Roman"/>
                <a:cs typeface="Times New Roman"/>
              </a:rPr>
              <a:t>x</a:t>
            </a:r>
            <a:r>
              <a:rPr sz="1950" spc="-15" baseline="42735" dirty="0" smtClean="0">
                <a:latin typeface="Times New Roman"/>
                <a:cs typeface="Times New Roman"/>
              </a:rPr>
              <a:t>2  </a:t>
            </a:r>
            <a:r>
              <a:rPr sz="1950" spc="-225" baseline="42735" dirty="0" smtClean="0">
                <a:latin typeface="Times New Roman"/>
                <a:cs typeface="Times New Roman"/>
              </a:rPr>
              <a:t> </a:t>
            </a:r>
            <a:r>
              <a:rPr sz="2200" spc="10" dirty="0" smtClean="0">
                <a:latin typeface="Symbol"/>
                <a:cs typeface="Symbol"/>
              </a:rPr>
              <a:t></a:t>
            </a:r>
            <a:r>
              <a:rPr sz="2200" spc="50" dirty="0" smtClean="0">
                <a:latin typeface="Times New Roman"/>
                <a:cs typeface="Times New Roman"/>
              </a:rPr>
              <a:t> </a:t>
            </a:r>
            <a:r>
              <a:rPr sz="2200" spc="10" dirty="0" smtClean="0">
                <a:latin typeface="Times New Roman"/>
                <a:cs typeface="Times New Roman"/>
              </a:rPr>
              <a:t>2</a:t>
            </a:r>
            <a:r>
              <a:rPr sz="2200" spc="-290" dirty="0" smtClean="0">
                <a:latin typeface="Times New Roman"/>
                <a:cs typeface="Times New Roman"/>
              </a:rPr>
              <a:t> </a:t>
            </a:r>
            <a:r>
              <a:rPr sz="2200" spc="10" dirty="0" smtClean="0">
                <a:latin typeface="Times New Roman"/>
                <a:cs typeface="Times New Roman"/>
              </a:rPr>
              <a:t>l</a:t>
            </a:r>
            <a:r>
              <a:rPr sz="2200" spc="20" dirty="0" smtClean="0">
                <a:latin typeface="Times New Roman"/>
                <a:cs typeface="Times New Roman"/>
              </a:rPr>
              <a:t>o</a:t>
            </a:r>
            <a:r>
              <a:rPr sz="2200" spc="10" dirty="0" smtClean="0">
                <a:latin typeface="Times New Roman"/>
                <a:cs typeface="Times New Roman"/>
              </a:rPr>
              <a:t>g</a:t>
            </a:r>
            <a:r>
              <a:rPr sz="2200" spc="-150" dirty="0" smtClean="0">
                <a:latin typeface="Times New Roman"/>
                <a:cs typeface="Times New Roman"/>
              </a:rPr>
              <a:t> </a:t>
            </a:r>
            <a:r>
              <a:rPr sz="2200" i="1" spc="5" dirty="0" smtClean="0">
                <a:latin typeface="Times New Roman"/>
                <a:cs typeface="Times New Roman"/>
              </a:rPr>
              <a:t>x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47925" y="4717023"/>
            <a:ext cx="1056640" cy="2101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612140" algn="l"/>
                <a:tab pos="960755" algn="l"/>
              </a:tabLst>
            </a:pPr>
            <a:r>
              <a:rPr sz="1300" spc="-10" dirty="0" smtClean="0">
                <a:latin typeface="Times New Roman"/>
                <a:cs typeface="Times New Roman"/>
              </a:rPr>
              <a:t>1	1	1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69465" y="4342881"/>
            <a:ext cx="107950" cy="2101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spc="-10" dirty="0" smtClean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54250" y="5651500"/>
            <a:ext cx="107950" cy="2101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spc="-10" dirty="0" smtClean="0">
                <a:latin typeface="Times New Roman"/>
                <a:cs typeface="Times New Roman"/>
              </a:rPr>
              <a:t>2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30450" y="5651500"/>
            <a:ext cx="481965" cy="2101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86715" algn="l"/>
              </a:tabLst>
            </a:pPr>
            <a:r>
              <a:rPr sz="1300" spc="-10" dirty="0" smtClean="0">
                <a:latin typeface="Times New Roman"/>
                <a:cs typeface="Times New Roman"/>
              </a:rPr>
              <a:t>	2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85292" y="5231373"/>
            <a:ext cx="107950" cy="2101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spc="-10" dirty="0" smtClean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2309" y="6863922"/>
            <a:ext cx="6284595" cy="695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44800"/>
              </a:lnSpc>
            </a:pP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0" dirty="0" smtClean="0">
                <a:latin typeface="Arial"/>
                <a:cs typeface="Arial"/>
              </a:rPr>
              <a:t>c z</a:t>
            </a:r>
            <a:r>
              <a:rPr sz="1550" spc="-5" dirty="0" smtClean="0">
                <a:latin typeface="Arial"/>
                <a:cs typeface="Arial"/>
              </a:rPr>
              <a:t>ale</a:t>
            </a:r>
            <a:r>
              <a:rPr sz="1550" spc="5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no</a:t>
            </a:r>
            <a:r>
              <a:rPr sz="1550" spc="0" dirty="0" smtClean="0">
                <a:latin typeface="Arial"/>
                <a:cs typeface="Arial"/>
              </a:rPr>
              <a:t>ść (</a:t>
            </a:r>
            <a:r>
              <a:rPr sz="1550" spc="-5" dirty="0" smtClean="0">
                <a:latin typeface="Arial"/>
                <a:cs typeface="Arial"/>
              </a:rPr>
              <a:t>2</a:t>
            </a:r>
            <a:r>
              <a:rPr sz="1550" spc="0" dirty="0" smtClean="0">
                <a:latin typeface="Arial"/>
                <a:cs typeface="Arial"/>
              </a:rPr>
              <a:t>)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pr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pad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gd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moduł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impedan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j</a:t>
            </a:r>
            <a:r>
              <a:rPr sz="1550" spc="0" dirty="0" smtClean="0">
                <a:latin typeface="Arial"/>
                <a:cs typeface="Arial"/>
              </a:rPr>
              <a:t>i są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ob</a:t>
            </a:r>
            <a:r>
              <a:rPr sz="1550" spc="0" dirty="0" smtClean="0">
                <a:latin typeface="Arial"/>
                <a:cs typeface="Arial"/>
              </a:rPr>
              <a:t>ie </a:t>
            </a:r>
            <a:r>
              <a:rPr sz="1550" spc="-5" dirty="0" smtClean="0">
                <a:latin typeface="Arial"/>
                <a:cs typeface="Arial"/>
              </a:rPr>
              <a:t>ró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ne</a:t>
            </a:r>
            <a:r>
              <a:rPr sz="1550" spc="0" dirty="0" smtClean="0">
                <a:latin typeface="Arial"/>
                <a:cs typeface="Arial"/>
              </a:rPr>
              <a:t>,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5" dirty="0" smtClean="0">
                <a:latin typeface="Arial"/>
                <a:cs typeface="Arial"/>
              </a:rPr>
              <a:t>ż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-10" dirty="0" smtClean="0">
                <a:latin typeface="Arial"/>
                <a:cs typeface="Arial"/>
              </a:rPr>
              <a:t>b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ć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rz</a:t>
            </a:r>
            <a:r>
              <a:rPr sz="1550" spc="-5" dirty="0" smtClean="0">
                <a:latin typeface="Arial"/>
                <a:cs typeface="Arial"/>
              </a:rPr>
              <a:t>ed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ta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ion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 po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</a:t>
            </a:r>
            <a:r>
              <a:rPr sz="1550" spc="0" dirty="0" smtClean="0">
                <a:latin typeface="Arial"/>
                <a:cs typeface="Arial"/>
              </a:rPr>
              <a:t>ku</a:t>
            </a:r>
            <a:r>
              <a:rPr sz="1550" spc="-5" dirty="0" smtClean="0">
                <a:latin typeface="Arial"/>
                <a:cs typeface="Arial"/>
              </a:rPr>
              <a:t> napię</a:t>
            </a:r>
            <a:r>
              <a:rPr sz="1550" spc="0" dirty="0" smtClean="0">
                <a:latin typeface="Arial"/>
                <a:cs typeface="Arial"/>
              </a:rPr>
              <a:t>ć </a:t>
            </a:r>
            <a:r>
              <a:rPr sz="1550" spc="-5" dirty="0" smtClean="0">
                <a:latin typeface="Arial"/>
                <a:cs typeface="Arial"/>
              </a:rPr>
              <a:t>lu</a:t>
            </a:r>
            <a:r>
              <a:rPr sz="1550" spc="0" dirty="0" smtClean="0">
                <a:latin typeface="Arial"/>
                <a:cs typeface="Arial"/>
              </a:rPr>
              <a:t>b</a:t>
            </a:r>
            <a:r>
              <a:rPr sz="1550" spc="-5" dirty="0" smtClean="0">
                <a:latin typeface="Arial"/>
                <a:cs typeface="Arial"/>
              </a:rPr>
              <a:t> p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ądów</a:t>
            </a:r>
            <a:r>
              <a:rPr sz="1550" spc="0" dirty="0" smtClean="0">
                <a:latin typeface="Arial"/>
                <a:cs typeface="Arial"/>
              </a:rPr>
              <a:t>:</a:t>
            </a:r>
            <a:endParaRPr sz="155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91872" y="8093953"/>
            <a:ext cx="378705" cy="0"/>
          </a:xfrm>
          <a:custGeom>
            <a:avLst/>
            <a:gdLst/>
            <a:ahLst/>
            <a:cxnLst/>
            <a:rect l="l" t="t" r="r" b="b"/>
            <a:pathLst>
              <a:path w="378705">
                <a:moveTo>
                  <a:pt x="0" y="0"/>
                </a:moveTo>
                <a:lnTo>
                  <a:pt x="378705" y="0"/>
                </a:lnTo>
              </a:path>
            </a:pathLst>
          </a:custGeom>
          <a:ln w="128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691872" y="8996920"/>
            <a:ext cx="291081" cy="0"/>
          </a:xfrm>
          <a:custGeom>
            <a:avLst/>
            <a:gdLst/>
            <a:ahLst/>
            <a:cxnLst/>
            <a:rect l="l" t="t" r="r" b="b"/>
            <a:pathLst>
              <a:path w="291081">
                <a:moveTo>
                  <a:pt x="0" y="0"/>
                </a:moveTo>
                <a:lnTo>
                  <a:pt x="291081" y="0"/>
                </a:lnTo>
              </a:path>
            </a:pathLst>
          </a:custGeom>
          <a:ln w="128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848103" y="7869924"/>
            <a:ext cx="2188210" cy="3784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i="1" spc="-135" dirty="0" smtClean="0">
                <a:latin typeface="Times New Roman"/>
                <a:cs typeface="Times New Roman"/>
              </a:rPr>
              <a:t>A</a:t>
            </a:r>
            <a:r>
              <a:rPr sz="2400" spc="75" dirty="0" smtClean="0">
                <a:latin typeface="Times New Roman"/>
                <a:cs typeface="Times New Roman"/>
              </a:rPr>
              <a:t>[</a:t>
            </a:r>
            <a:r>
              <a:rPr sz="2400" i="1" spc="20" dirty="0" smtClean="0">
                <a:latin typeface="Times New Roman"/>
                <a:cs typeface="Times New Roman"/>
              </a:rPr>
              <a:t>d</a:t>
            </a:r>
            <a:r>
              <a:rPr sz="2400" i="1" spc="100" dirty="0" smtClean="0">
                <a:latin typeface="Times New Roman"/>
                <a:cs typeface="Times New Roman"/>
              </a:rPr>
              <a:t>B</a:t>
            </a:r>
            <a:r>
              <a:rPr sz="2400" spc="5" dirty="0" smtClean="0">
                <a:latin typeface="Times New Roman"/>
                <a:cs typeface="Times New Roman"/>
              </a:rPr>
              <a:t>]</a:t>
            </a:r>
            <a:r>
              <a:rPr sz="2400" spc="-105" dirty="0" smtClean="0">
                <a:latin typeface="Times New Roman"/>
                <a:cs typeface="Times New Roman"/>
              </a:rPr>
              <a:t> </a:t>
            </a:r>
            <a:r>
              <a:rPr sz="2400" spc="10" dirty="0" smtClean="0">
                <a:latin typeface="Symbol"/>
                <a:cs typeface="Symbol"/>
              </a:rPr>
              <a:t></a:t>
            </a:r>
            <a:r>
              <a:rPr sz="2400" spc="25" dirty="0" smtClean="0">
                <a:latin typeface="Times New Roman"/>
                <a:cs typeface="Times New Roman"/>
              </a:rPr>
              <a:t> </a:t>
            </a:r>
            <a:r>
              <a:rPr sz="2400" spc="20" dirty="0" smtClean="0">
                <a:latin typeface="Times New Roman"/>
                <a:cs typeface="Times New Roman"/>
              </a:rPr>
              <a:t>2</a:t>
            </a:r>
            <a:r>
              <a:rPr sz="2400" spc="195" dirty="0" smtClean="0">
                <a:latin typeface="Times New Roman"/>
                <a:cs typeface="Times New Roman"/>
              </a:rPr>
              <a:t>0</a:t>
            </a:r>
            <a:r>
              <a:rPr sz="2400" spc="15" dirty="0" smtClean="0">
                <a:latin typeface="Times New Roman"/>
                <a:cs typeface="Times New Roman"/>
              </a:rPr>
              <a:t>l</a:t>
            </a:r>
            <a:r>
              <a:rPr sz="2400" spc="20" dirty="0" smtClean="0">
                <a:latin typeface="Times New Roman"/>
                <a:cs typeface="Times New Roman"/>
              </a:rPr>
              <a:t>o</a:t>
            </a:r>
            <a:r>
              <a:rPr sz="2400" spc="10" dirty="0" smtClean="0">
                <a:latin typeface="Times New Roman"/>
                <a:cs typeface="Times New Roman"/>
              </a:rPr>
              <a:t>g</a:t>
            </a:r>
            <a:r>
              <a:rPr sz="2400" spc="-285" dirty="0" smtClean="0">
                <a:latin typeface="Times New Roman"/>
                <a:cs typeface="Times New Roman"/>
              </a:rPr>
              <a:t> </a:t>
            </a:r>
            <a:r>
              <a:rPr sz="3600" i="1" spc="270" baseline="35879" dirty="0" smtClean="0">
                <a:latin typeface="Times New Roman"/>
                <a:cs typeface="Times New Roman"/>
              </a:rPr>
              <a:t>U</a:t>
            </a:r>
            <a:r>
              <a:rPr sz="2100" spc="7" baseline="35714" dirty="0" smtClean="0">
                <a:latin typeface="Times New Roman"/>
                <a:cs typeface="Times New Roman"/>
              </a:rPr>
              <a:t>2</a:t>
            </a:r>
            <a:endParaRPr sz="2100" baseline="35714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3</a:t>
            </a:fld>
            <a:endParaRPr sz="11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690620" y="8105382"/>
            <a:ext cx="349885" cy="4298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i="1" spc="100" dirty="0" smtClean="0">
                <a:latin typeface="Times New Roman"/>
                <a:cs typeface="Times New Roman"/>
              </a:rPr>
              <a:t>U</a:t>
            </a:r>
            <a:r>
              <a:rPr sz="2100" spc="7" baseline="-23809" dirty="0" smtClean="0">
                <a:latin typeface="Times New Roman"/>
                <a:cs typeface="Times New Roman"/>
              </a:rPr>
              <a:t>1</a:t>
            </a:r>
            <a:endParaRPr sz="2100" baseline="-23809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48108" y="8772893"/>
            <a:ext cx="2100580" cy="3784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i="1" spc="-135" dirty="0" smtClean="0">
                <a:latin typeface="Times New Roman"/>
                <a:cs typeface="Times New Roman"/>
              </a:rPr>
              <a:t>A</a:t>
            </a:r>
            <a:r>
              <a:rPr sz="2400" spc="75" dirty="0" smtClean="0">
                <a:latin typeface="Times New Roman"/>
                <a:cs typeface="Times New Roman"/>
              </a:rPr>
              <a:t>[</a:t>
            </a:r>
            <a:r>
              <a:rPr sz="2400" i="1" spc="20" dirty="0" smtClean="0">
                <a:latin typeface="Times New Roman"/>
                <a:cs typeface="Times New Roman"/>
              </a:rPr>
              <a:t>d</a:t>
            </a:r>
            <a:r>
              <a:rPr sz="2400" i="1" spc="100" dirty="0" smtClean="0">
                <a:latin typeface="Times New Roman"/>
                <a:cs typeface="Times New Roman"/>
              </a:rPr>
              <a:t>B</a:t>
            </a:r>
            <a:r>
              <a:rPr sz="2400" spc="5" dirty="0" smtClean="0">
                <a:latin typeface="Times New Roman"/>
                <a:cs typeface="Times New Roman"/>
              </a:rPr>
              <a:t>]</a:t>
            </a:r>
            <a:r>
              <a:rPr sz="2400" spc="-105" dirty="0" smtClean="0">
                <a:latin typeface="Times New Roman"/>
                <a:cs typeface="Times New Roman"/>
              </a:rPr>
              <a:t> </a:t>
            </a:r>
            <a:r>
              <a:rPr sz="2400" spc="10" dirty="0" smtClean="0">
                <a:latin typeface="Symbol"/>
                <a:cs typeface="Symbol"/>
              </a:rPr>
              <a:t></a:t>
            </a:r>
            <a:r>
              <a:rPr sz="2400" spc="25" dirty="0" smtClean="0">
                <a:latin typeface="Times New Roman"/>
                <a:cs typeface="Times New Roman"/>
              </a:rPr>
              <a:t> </a:t>
            </a:r>
            <a:r>
              <a:rPr sz="2400" spc="20" dirty="0" smtClean="0">
                <a:latin typeface="Times New Roman"/>
                <a:cs typeface="Times New Roman"/>
              </a:rPr>
              <a:t>2</a:t>
            </a:r>
            <a:r>
              <a:rPr sz="2400" spc="195" dirty="0" smtClean="0">
                <a:latin typeface="Times New Roman"/>
                <a:cs typeface="Times New Roman"/>
              </a:rPr>
              <a:t>0</a:t>
            </a:r>
            <a:r>
              <a:rPr sz="2400" spc="15" dirty="0" smtClean="0">
                <a:latin typeface="Times New Roman"/>
                <a:cs typeface="Times New Roman"/>
              </a:rPr>
              <a:t>l</a:t>
            </a:r>
            <a:r>
              <a:rPr sz="2400" spc="20" dirty="0" smtClean="0">
                <a:latin typeface="Times New Roman"/>
                <a:cs typeface="Times New Roman"/>
              </a:rPr>
              <a:t>o</a:t>
            </a:r>
            <a:r>
              <a:rPr sz="2400" spc="10" dirty="0" smtClean="0">
                <a:latin typeface="Times New Roman"/>
                <a:cs typeface="Times New Roman"/>
              </a:rPr>
              <a:t>g</a:t>
            </a:r>
            <a:r>
              <a:rPr sz="2400" spc="25" dirty="0" smtClean="0">
                <a:latin typeface="Times New Roman"/>
                <a:cs typeface="Times New Roman"/>
              </a:rPr>
              <a:t> </a:t>
            </a:r>
            <a:r>
              <a:rPr sz="3600" i="1" spc="187" baseline="35879" dirty="0" smtClean="0">
                <a:latin typeface="Times New Roman"/>
                <a:cs typeface="Times New Roman"/>
              </a:rPr>
              <a:t>I</a:t>
            </a:r>
            <a:r>
              <a:rPr sz="2100" spc="7" baseline="35714" dirty="0" smtClean="0">
                <a:latin typeface="Times New Roman"/>
                <a:cs typeface="Times New Roman"/>
              </a:rPr>
              <a:t>2</a:t>
            </a:r>
            <a:endParaRPr sz="2100" baseline="35714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29485" y="9008351"/>
            <a:ext cx="222250" cy="4298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i="1" spc="35" dirty="0" smtClean="0">
                <a:latin typeface="Times New Roman"/>
                <a:cs typeface="Times New Roman"/>
              </a:rPr>
              <a:t>I</a:t>
            </a:r>
            <a:r>
              <a:rPr sz="2100" spc="7" baseline="-23809" dirty="0" smtClean="0">
                <a:latin typeface="Times New Roman"/>
                <a:cs typeface="Times New Roman"/>
              </a:rPr>
              <a:t>1</a:t>
            </a:r>
            <a:endParaRPr sz="2100" baseline="-23809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585713" y="7869924"/>
            <a:ext cx="379095" cy="3784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55" dirty="0" smtClean="0">
                <a:latin typeface="Times New Roman"/>
                <a:cs typeface="Times New Roman"/>
              </a:rPr>
              <a:t>(</a:t>
            </a:r>
            <a:r>
              <a:rPr sz="2400" spc="-100" dirty="0" smtClean="0">
                <a:latin typeface="Times New Roman"/>
                <a:cs typeface="Times New Roman"/>
              </a:rPr>
              <a:t>3</a:t>
            </a:r>
            <a:r>
              <a:rPr sz="2400" spc="5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585713" y="8772893"/>
            <a:ext cx="397510" cy="3784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55" dirty="0" smtClean="0">
                <a:latin typeface="Times New Roman"/>
                <a:cs typeface="Times New Roman"/>
              </a:rPr>
              <a:t>(</a:t>
            </a:r>
            <a:r>
              <a:rPr sz="2400" spc="45" dirty="0" smtClean="0">
                <a:latin typeface="Times New Roman"/>
                <a:cs typeface="Times New Roman"/>
              </a:rPr>
              <a:t>4</a:t>
            </a:r>
            <a:r>
              <a:rPr sz="2400" spc="5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4</a:t>
            </a:fld>
            <a:endParaRPr sz="115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32294" y="782166"/>
            <a:ext cx="6714490" cy="85820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56210" indent="443865">
              <a:lnSpc>
                <a:spcPct val="144900"/>
              </a:lnSpc>
            </a:pPr>
            <a:r>
              <a:rPr sz="1550" dirty="0" smtClean="0">
                <a:latin typeface="Arial"/>
                <a:cs typeface="Arial"/>
              </a:rPr>
              <a:t>N</a:t>
            </a:r>
            <a:r>
              <a:rPr sz="1550" spc="-5" dirty="0" smtClean="0">
                <a:latin typeface="Arial"/>
                <a:cs typeface="Arial"/>
              </a:rPr>
              <a:t>ale</a:t>
            </a:r>
            <a:r>
              <a:rPr sz="1550" spc="0" dirty="0" smtClean="0">
                <a:latin typeface="Arial"/>
                <a:cs typeface="Arial"/>
              </a:rPr>
              <a:t>ży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10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rzy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ym</a:t>
            </a:r>
            <a:r>
              <a:rPr sz="1550" spc="-5" dirty="0" smtClean="0">
                <a:latin typeface="Arial"/>
                <a:cs typeface="Arial"/>
              </a:rPr>
              <a:t> pod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re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-5" dirty="0" smtClean="0">
                <a:latin typeface="Arial"/>
                <a:cs typeface="Arial"/>
              </a:rPr>
              <a:t>li</a:t>
            </a:r>
            <a:r>
              <a:rPr sz="1550" spc="5" dirty="0" smtClean="0">
                <a:latin typeface="Arial"/>
                <a:cs typeface="Arial"/>
              </a:rPr>
              <a:t>ć</a:t>
            </a:r>
            <a:r>
              <a:rPr sz="1550" spc="0" dirty="0" smtClean="0">
                <a:latin typeface="Arial"/>
                <a:cs typeface="Arial"/>
              </a:rPr>
              <a:t>, że</a:t>
            </a:r>
            <a:r>
              <a:rPr sz="1550" spc="-5" dirty="0" smtClean="0">
                <a:latin typeface="Arial"/>
                <a:cs typeface="Arial"/>
              </a:rPr>
              <a:t> dopó</a:t>
            </a:r>
            <a:r>
              <a:rPr sz="1550" spc="0" dirty="0" smtClean="0">
                <a:latin typeface="Arial"/>
                <a:cs typeface="Arial"/>
              </a:rPr>
              <a:t>ki</a:t>
            </a:r>
            <a:r>
              <a:rPr sz="1550" spc="-5" dirty="0" smtClean="0">
                <a:latin typeface="Arial"/>
                <a:cs typeface="Arial"/>
              </a:rPr>
              <a:t> ob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wa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g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ły </a:t>
            </a:r>
            <a:r>
              <a:rPr sz="1550" spc="-5" dirty="0" smtClean="0">
                <a:latin typeface="Arial"/>
                <a:cs typeface="Arial"/>
              </a:rPr>
              <a:t>maj</a:t>
            </a:r>
            <a:r>
              <a:rPr sz="1550" spc="0" dirty="0" smtClean="0">
                <a:latin typeface="Arial"/>
                <a:cs typeface="Arial"/>
              </a:rPr>
              <a:t>ą</a:t>
            </a:r>
            <a:r>
              <a:rPr sz="1550" spc="-5" dirty="0" smtClean="0">
                <a:latin typeface="Arial"/>
                <a:cs typeface="Arial"/>
              </a:rPr>
              <a:t> ta</a:t>
            </a:r>
            <a:r>
              <a:rPr sz="1550" spc="0" dirty="0" smtClean="0">
                <a:latin typeface="Arial"/>
                <a:cs typeface="Arial"/>
              </a:rPr>
              <a:t>ki s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m ksz</a:t>
            </a:r>
            <a:r>
              <a:rPr sz="1550" spc="-5" dirty="0" smtClean="0">
                <a:latin typeface="Arial"/>
                <a:cs typeface="Arial"/>
              </a:rPr>
              <a:t>ta</a:t>
            </a:r>
            <a:r>
              <a:rPr sz="1550" spc="0" dirty="0" smtClean="0">
                <a:latin typeface="Arial"/>
                <a:cs typeface="Arial"/>
              </a:rPr>
              <a:t>łt </a:t>
            </a:r>
            <a:r>
              <a:rPr sz="1550" spc="-5" dirty="0" smtClean="0">
                <a:latin typeface="Arial"/>
                <a:cs typeface="Arial"/>
              </a:rPr>
              <a:t>pr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eb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eg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(si</a:t>
            </a:r>
            <a:r>
              <a:rPr sz="1550" spc="-5" dirty="0" smtClean="0">
                <a:latin typeface="Arial"/>
                <a:cs typeface="Arial"/>
              </a:rPr>
              <a:t>nu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oidaln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)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dopót</a:t>
            </a:r>
            <a:r>
              <a:rPr sz="1550" spc="0" dirty="0" smtClean="0">
                <a:latin typeface="Arial"/>
                <a:cs typeface="Arial"/>
              </a:rPr>
              <a:t>y r</a:t>
            </a:r>
            <a:r>
              <a:rPr sz="1550" spc="-5" dirty="0" smtClean="0">
                <a:latin typeface="Arial"/>
                <a:cs typeface="Arial"/>
              </a:rPr>
              <a:t>ównani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1</a:t>
            </a:r>
            <a:r>
              <a:rPr sz="1550" spc="0" dirty="0" smtClean="0">
                <a:latin typeface="Arial"/>
                <a:cs typeface="Arial"/>
              </a:rPr>
              <a:t>)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z (</a:t>
            </a:r>
            <a:r>
              <a:rPr sz="1550" spc="-5" dirty="0" smtClean="0">
                <a:latin typeface="Arial"/>
                <a:cs typeface="Arial"/>
              </a:rPr>
              <a:t>3</a:t>
            </a:r>
            <a:r>
              <a:rPr sz="1550" spc="0" dirty="0" smtClean="0">
                <a:latin typeface="Arial"/>
                <a:cs typeface="Arial"/>
              </a:rPr>
              <a:t>)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4</a:t>
            </a:r>
            <a:r>
              <a:rPr sz="1550" spc="0" dirty="0" smtClean="0">
                <a:latin typeface="Arial"/>
                <a:cs typeface="Arial"/>
              </a:rPr>
              <a:t>)</a:t>
            </a:r>
            <a:r>
              <a:rPr sz="1550" spc="-5" dirty="0" smtClean="0">
                <a:latin typeface="Arial"/>
                <a:cs typeface="Arial"/>
              </a:rPr>
              <a:t> da</a:t>
            </a:r>
            <a:r>
              <a:rPr sz="1550" spc="0" dirty="0" smtClean="0">
                <a:latin typeface="Arial"/>
                <a:cs typeface="Arial"/>
              </a:rPr>
              <a:t>ją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-10" dirty="0" smtClean="0">
                <a:latin typeface="Arial"/>
                <a:cs typeface="Arial"/>
              </a:rPr>
              <a:t>t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0" dirty="0" smtClean="0">
                <a:latin typeface="Arial"/>
                <a:cs typeface="Arial"/>
              </a:rPr>
              <a:t>i s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w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ni</a:t>
            </a:r>
            <a:r>
              <a:rPr sz="1550" spc="0" dirty="0" smtClean="0">
                <a:latin typeface="Arial"/>
                <a:cs typeface="Arial"/>
              </a:rPr>
              <a:t>k. </a:t>
            </a:r>
            <a:r>
              <a:rPr sz="1550" spc="5" dirty="0" smtClean="0">
                <a:latin typeface="Arial"/>
                <a:cs typeface="Arial"/>
              </a:rPr>
              <a:t>J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-5" dirty="0" smtClean="0">
                <a:latin typeface="Arial"/>
                <a:cs typeface="Arial"/>
              </a:rPr>
              <a:t>l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odno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on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w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ględe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iebi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gnał</a:t>
            </a:r>
            <a:r>
              <a:rPr sz="1550" spc="0" dirty="0" smtClean="0">
                <a:latin typeface="Arial"/>
                <a:cs typeface="Arial"/>
              </a:rPr>
              <a:t>y r</a:t>
            </a:r>
            <a:r>
              <a:rPr sz="1550" spc="-5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ią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ę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tałtem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10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ted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alb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t</a:t>
            </a:r>
            <a:r>
              <a:rPr sz="1550" spc="0" dirty="0" smtClean="0">
                <a:latin typeface="Arial"/>
                <a:cs typeface="Arial"/>
              </a:rPr>
              <a:t>rz</a:t>
            </a:r>
            <a:r>
              <a:rPr sz="1550" spc="-5" dirty="0" smtClean="0">
                <a:latin typeface="Arial"/>
                <a:cs typeface="Arial"/>
              </a:rPr>
              <a:t>eb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owa</a:t>
            </a:r>
            <a:r>
              <a:rPr sz="1550" spc="0" dirty="0" smtClean="0">
                <a:latin typeface="Arial"/>
                <a:cs typeface="Arial"/>
              </a:rPr>
              <a:t>ć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ró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ie</a:t>
            </a:r>
            <a:r>
              <a:rPr sz="1550" spc="-5" dirty="0" smtClean="0">
                <a:latin typeface="Arial"/>
                <a:cs typeface="Arial"/>
              </a:rPr>
              <a:t> (1</a:t>
            </a:r>
            <a:r>
              <a:rPr sz="1550" spc="0" dirty="0" smtClean="0">
                <a:latin typeface="Arial"/>
                <a:cs typeface="Arial"/>
              </a:rPr>
              <a:t>), </a:t>
            </a:r>
            <a:r>
              <a:rPr sz="1550" spc="-5" dirty="0" smtClean="0">
                <a:latin typeface="Arial"/>
                <a:cs typeface="Arial"/>
              </a:rPr>
              <a:t>alb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te</a:t>
            </a:r>
            <a:r>
              <a:rPr sz="1550" spc="0" dirty="0" smtClean="0">
                <a:latin typeface="Arial"/>
                <a:cs typeface="Arial"/>
              </a:rPr>
              <a:t>ż 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owa</a:t>
            </a:r>
            <a:r>
              <a:rPr sz="1550" spc="0" dirty="0" smtClean="0">
                <a:latin typeface="Arial"/>
                <a:cs typeface="Arial"/>
              </a:rPr>
              <a:t>ć </a:t>
            </a:r>
            <a:r>
              <a:rPr sz="1550" spc="-5" dirty="0" smtClean="0">
                <a:latin typeface="Arial"/>
                <a:cs typeface="Arial"/>
              </a:rPr>
              <a:t>ró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ia</a:t>
            </a:r>
            <a:r>
              <a:rPr sz="1550" spc="-5" dirty="0" smtClean="0">
                <a:latin typeface="Arial"/>
                <a:cs typeface="Arial"/>
              </a:rPr>
              <a:t> (3</a:t>
            </a:r>
            <a:r>
              <a:rPr sz="1550" spc="0" dirty="0" smtClean="0">
                <a:latin typeface="Arial"/>
                <a:cs typeface="Arial"/>
              </a:rPr>
              <a:t>) 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4)</a:t>
            </a:r>
            <a:r>
              <a:rPr sz="1550" spc="0" dirty="0" smtClean="0">
                <a:latin typeface="Arial"/>
                <a:cs typeface="Arial"/>
              </a:rPr>
              <a:t>, 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tę</a:t>
            </a:r>
            <a:r>
              <a:rPr sz="1550" spc="-10" dirty="0" smtClean="0">
                <a:latin typeface="Arial"/>
                <a:cs typeface="Arial"/>
              </a:rPr>
              <a:t>p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ą</a:t>
            </a:r>
            <a:r>
              <a:rPr sz="1550" spc="0" dirty="0" smtClean="0">
                <a:latin typeface="Arial"/>
                <a:cs typeface="Arial"/>
              </a:rPr>
              <a:t>c </a:t>
            </a:r>
            <a:r>
              <a:rPr sz="1550" spc="-5" dirty="0" smtClean="0">
                <a:latin typeface="Arial"/>
                <a:cs typeface="Arial"/>
              </a:rPr>
              <a:t>amplitud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0" dirty="0" smtClean="0">
                <a:latin typeface="Arial"/>
                <a:cs typeface="Arial"/>
              </a:rPr>
              <a:t>ć </a:t>
            </a:r>
            <a:r>
              <a:rPr sz="1550" spc="-5" dirty="0" smtClean="0">
                <a:latin typeface="Arial"/>
                <a:cs typeface="Arial"/>
              </a:rPr>
              <a:t>lu</a:t>
            </a:r>
            <a:r>
              <a:rPr sz="1550" spc="0" dirty="0" smtClean="0">
                <a:latin typeface="Arial"/>
                <a:cs typeface="Arial"/>
              </a:rPr>
              <a:t>b</a:t>
            </a:r>
            <a:r>
              <a:rPr sz="1550" spc="-5" dirty="0" smtClean="0">
                <a:latin typeface="Arial"/>
                <a:cs typeface="Arial"/>
              </a:rPr>
              <a:t> p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ąd</a:t>
            </a:r>
            <a:r>
              <a:rPr sz="1550" spc="-10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w w</a:t>
            </a:r>
            <a:r>
              <a:rPr sz="1550" spc="-5" dirty="0" smtClean="0">
                <a:latin typeface="Arial"/>
                <a:cs typeface="Arial"/>
              </a:rPr>
              <a:t>arto</a:t>
            </a:r>
            <a:r>
              <a:rPr sz="1550" spc="0" dirty="0" smtClean="0">
                <a:latin typeface="Arial"/>
                <a:cs typeface="Arial"/>
              </a:rPr>
              <a:t>ś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iam</a:t>
            </a:r>
            <a:r>
              <a:rPr sz="1550" spc="0" dirty="0" smtClean="0">
                <a:latin typeface="Arial"/>
                <a:cs typeface="Arial"/>
              </a:rPr>
              <a:t>i sk</a:t>
            </a:r>
            <a:r>
              <a:rPr sz="1550" spc="-5" dirty="0" smtClean="0">
                <a:latin typeface="Arial"/>
                <a:cs typeface="Arial"/>
              </a:rPr>
              <a:t>ute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mi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  <a:p>
            <a:pPr marL="12700" marR="17145" indent="443865">
              <a:lnSpc>
                <a:spcPts val="2700"/>
              </a:lnSpc>
              <a:spcBef>
                <a:spcPts val="225"/>
              </a:spcBef>
            </a:pPr>
            <a:r>
              <a:rPr sz="155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rzy</a:t>
            </a:r>
            <a:r>
              <a:rPr sz="1550" spc="-5" dirty="0" smtClean="0">
                <a:latin typeface="Arial"/>
                <a:cs typeface="Arial"/>
              </a:rPr>
              <a:t>pad</a:t>
            </a:r>
            <a:r>
              <a:rPr sz="1550" spc="0" dirty="0" smtClean="0">
                <a:latin typeface="Arial"/>
                <a:cs typeface="Arial"/>
              </a:rPr>
              <a:t>ku</a:t>
            </a:r>
            <a:r>
              <a:rPr sz="1550" spc="-5" dirty="0" smtClean="0">
                <a:latin typeface="Arial"/>
                <a:cs typeface="Arial"/>
              </a:rPr>
              <a:t> gd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une</a:t>
            </a:r>
            <a:r>
              <a:rPr sz="1550" spc="0" dirty="0" smtClean="0">
                <a:latin typeface="Arial"/>
                <a:cs typeface="Arial"/>
              </a:rPr>
              <a:t>k </a:t>
            </a:r>
            <a:r>
              <a:rPr sz="1550" spc="-5" dirty="0" smtClean="0">
                <a:latin typeface="Arial"/>
                <a:cs typeface="Arial"/>
              </a:rPr>
              <a:t>poró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yw</a:t>
            </a:r>
            <a:r>
              <a:rPr sz="1550" spc="-5" dirty="0" smtClean="0">
                <a:latin typeface="Arial"/>
                <a:cs typeface="Arial"/>
              </a:rPr>
              <a:t>an</a:t>
            </a:r>
            <a:r>
              <a:rPr sz="1550" spc="0" dirty="0" smtClean="0">
                <a:latin typeface="Arial"/>
                <a:cs typeface="Arial"/>
              </a:rPr>
              <a:t>ych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ie</a:t>
            </a:r>
            <a:r>
              <a:rPr sz="1550" spc="0" dirty="0" smtClean="0">
                <a:latin typeface="Arial"/>
                <a:cs typeface="Arial"/>
              </a:rPr>
              <a:t>lk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ś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er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in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j </a:t>
            </a:r>
            <a:r>
              <a:rPr sz="1550" spc="-5" dirty="0" smtClean="0">
                <a:latin typeface="Arial"/>
                <a:cs typeface="Arial"/>
              </a:rPr>
              <a:t>je</a:t>
            </a:r>
            <a:r>
              <a:rPr sz="1550" spc="0" dirty="0" smtClean="0">
                <a:latin typeface="Arial"/>
                <a:cs typeface="Arial"/>
              </a:rPr>
              <a:t>st </a:t>
            </a:r>
            <a:r>
              <a:rPr sz="1550" spc="-5" dirty="0" smtClean="0">
                <a:latin typeface="Arial"/>
                <a:cs typeface="Arial"/>
              </a:rPr>
              <a:t>mnie</a:t>
            </a:r>
            <a:r>
              <a:rPr sz="1550" spc="0" dirty="0" smtClean="0">
                <a:latin typeface="Arial"/>
                <a:cs typeface="Arial"/>
              </a:rPr>
              <a:t>jszy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d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ed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wcz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s wyr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on</a:t>
            </a:r>
            <a:r>
              <a:rPr sz="1550" spc="0" dirty="0" smtClean="0">
                <a:latin typeface="Arial"/>
                <a:cs typeface="Arial"/>
              </a:rPr>
              <a:t>y w </a:t>
            </a:r>
            <a:r>
              <a:rPr sz="1550" spc="-5" dirty="0" smtClean="0">
                <a:latin typeface="Arial"/>
                <a:cs typeface="Arial"/>
              </a:rPr>
              <a:t>mie</a:t>
            </a:r>
            <a:r>
              <a:rPr sz="1550" spc="0" dirty="0" smtClean="0">
                <a:latin typeface="Arial"/>
                <a:cs typeface="Arial"/>
              </a:rPr>
              <a:t>rze</a:t>
            </a:r>
            <a:r>
              <a:rPr sz="1550" spc="-5" dirty="0" smtClean="0">
                <a:latin typeface="Arial"/>
                <a:cs typeface="Arial"/>
              </a:rPr>
              <a:t> loga</a:t>
            </a:r>
            <a:r>
              <a:rPr sz="1550" spc="0" dirty="0" smtClean="0">
                <a:latin typeface="Arial"/>
                <a:cs typeface="Arial"/>
              </a:rPr>
              <a:t>ry</a:t>
            </a:r>
            <a:r>
              <a:rPr sz="1550" spc="-5" dirty="0" smtClean="0">
                <a:latin typeface="Arial"/>
                <a:cs typeface="Arial"/>
              </a:rPr>
              <a:t>tmi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ne</a:t>
            </a:r>
            <a:r>
              <a:rPr sz="1550" spc="0" dirty="0" smtClean="0">
                <a:latin typeface="Arial"/>
                <a:cs typeface="Arial"/>
              </a:rPr>
              <a:t>j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sz="1550" spc="-5" dirty="0" smtClean="0">
                <a:latin typeface="Arial"/>
                <a:cs typeface="Arial"/>
              </a:rPr>
              <a:t>je</a:t>
            </a:r>
            <a:r>
              <a:rPr sz="1550" spc="0" dirty="0" smtClean="0">
                <a:latin typeface="Arial"/>
                <a:cs typeface="Arial"/>
              </a:rPr>
              <a:t>st </a:t>
            </a:r>
            <a:r>
              <a:rPr sz="1550" spc="-5" dirty="0" smtClean="0">
                <a:latin typeface="Arial"/>
                <a:cs typeface="Arial"/>
              </a:rPr>
              <a:t>ujemn</a:t>
            </a:r>
            <a:r>
              <a:rPr sz="1550" spc="0" dirty="0" smtClean="0">
                <a:latin typeface="Arial"/>
                <a:cs typeface="Arial"/>
              </a:rPr>
              <a:t>y. Na</a:t>
            </a:r>
            <a:r>
              <a:rPr sz="1550" spc="-5" dirty="0" smtClean="0">
                <a:latin typeface="Arial"/>
                <a:cs typeface="Arial"/>
              </a:rPr>
              <a:t> pr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ykł</a:t>
            </a:r>
            <a:r>
              <a:rPr sz="1550" spc="-5" dirty="0" smtClean="0">
                <a:latin typeface="Arial"/>
                <a:cs typeface="Arial"/>
              </a:rPr>
              <a:t>ad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g</a:t>
            </a:r>
            <a:r>
              <a:rPr sz="1550" spc="-10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00" spc="22" baseline="-11111" dirty="0" smtClean="0">
                <a:latin typeface="Arial"/>
                <a:cs typeface="Arial"/>
              </a:rPr>
              <a:t>2</a:t>
            </a:r>
            <a:r>
              <a:rPr sz="1550" spc="-5" dirty="0" smtClean="0">
                <a:latin typeface="Arial"/>
                <a:cs typeface="Arial"/>
              </a:rPr>
              <a:t>/U</a:t>
            </a:r>
            <a:r>
              <a:rPr sz="1500" spc="15" baseline="-11111" dirty="0" smtClean="0">
                <a:latin typeface="Arial"/>
                <a:cs typeface="Arial"/>
              </a:rPr>
              <a:t>1 </a:t>
            </a:r>
            <a:r>
              <a:rPr sz="1500" spc="-179" baseline="-11111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=</a:t>
            </a:r>
            <a:r>
              <a:rPr sz="1550" spc="-5" dirty="0" smtClean="0">
                <a:latin typeface="Arial"/>
                <a:cs typeface="Arial"/>
              </a:rPr>
              <a:t> 0,5</a:t>
            </a:r>
            <a:r>
              <a:rPr sz="1550" spc="0" dirty="0" smtClean="0">
                <a:latin typeface="Arial"/>
                <a:cs typeface="Arial"/>
              </a:rPr>
              <a:t>, 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A = -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6</a:t>
            </a:r>
            <a:r>
              <a:rPr sz="1550" spc="-5" dirty="0" smtClean="0">
                <a:latin typeface="Arial"/>
                <a:cs typeface="Arial"/>
              </a:rPr>
              <a:t> dB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0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42545" indent="443865">
              <a:lnSpc>
                <a:spcPct val="144800"/>
              </a:lnSpc>
            </a:pPr>
            <a:r>
              <a:rPr sz="155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tabl</a:t>
            </a:r>
            <a:r>
              <a:rPr sz="1550" spc="0" dirty="0" smtClean="0">
                <a:latin typeface="Arial"/>
                <a:cs typeface="Arial"/>
              </a:rPr>
              <a:t>icy 1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(z</a:t>
            </a:r>
            <a:r>
              <a:rPr sz="1550" spc="-5" dirty="0" smtClean="0">
                <a:latin typeface="Arial"/>
                <a:cs typeface="Arial"/>
              </a:rPr>
              <a:t>ałą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ni</a:t>
            </a:r>
            <a:r>
              <a:rPr sz="1550" spc="0" dirty="0" smtClean="0">
                <a:latin typeface="Arial"/>
                <a:cs typeface="Arial"/>
              </a:rPr>
              <a:t>k) z</a:t>
            </a:r>
            <a:r>
              <a:rPr sz="1550" spc="-5" dirty="0" smtClean="0">
                <a:latin typeface="Arial"/>
                <a:cs typeface="Arial"/>
              </a:rPr>
              <a:t>eb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an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lka</a:t>
            </a:r>
            <a:r>
              <a:rPr sz="1550" spc="-5" dirty="0" smtClean="0">
                <a:latin typeface="Arial"/>
                <a:cs typeface="Arial"/>
              </a:rPr>
              <a:t> t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po</a:t>
            </a:r>
            <a:r>
              <a:rPr sz="1550" spc="0" dirty="0" smtClean="0">
                <a:latin typeface="Arial"/>
                <a:cs typeface="Arial"/>
              </a:rPr>
              <a:t>wych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arto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ci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00" b="1" spc="7" baseline="-11111" dirty="0" smtClean="0">
                <a:latin typeface="Arial"/>
                <a:cs typeface="Arial"/>
              </a:rPr>
              <a:t>2</a:t>
            </a:r>
            <a:r>
              <a:rPr sz="1550" spc="-5" dirty="0" smtClean="0">
                <a:latin typeface="Arial"/>
                <a:cs typeface="Arial"/>
              </a:rPr>
              <a:t>/P</a:t>
            </a:r>
            <a:r>
              <a:rPr sz="1500" b="1" spc="15" baseline="-11111" dirty="0" smtClean="0">
                <a:latin typeface="Arial"/>
                <a:cs typeface="Arial"/>
              </a:rPr>
              <a:t>1</a:t>
            </a:r>
            <a:r>
              <a:rPr sz="1550" spc="10" dirty="0" smtClean="0">
                <a:latin typeface="Arial"/>
                <a:cs typeface="Arial"/>
              </a:rPr>
              <a:t>, 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napię</a:t>
            </a:r>
            <a:r>
              <a:rPr sz="1550" spc="0" dirty="0" smtClean="0">
                <a:latin typeface="Arial"/>
                <a:cs typeface="Arial"/>
              </a:rPr>
              <a:t>ć wyr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on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</a:t>
            </a:r>
            <a:r>
              <a:rPr sz="1550" spc="0" dirty="0" smtClean="0">
                <a:latin typeface="Arial"/>
                <a:cs typeface="Arial"/>
              </a:rPr>
              <a:t>ki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amp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itu</a:t>
            </a:r>
            <a:r>
              <a:rPr sz="1550" spc="0" dirty="0" smtClean="0">
                <a:latin typeface="Arial"/>
                <a:cs typeface="Arial"/>
              </a:rPr>
              <a:t>d</a:t>
            </a:r>
            <a:r>
              <a:rPr sz="1550" spc="-5" dirty="0" smtClean="0">
                <a:latin typeface="Arial"/>
                <a:cs typeface="Arial"/>
              </a:rPr>
              <a:t> U</a:t>
            </a:r>
            <a:r>
              <a:rPr sz="1500" b="1" spc="15" baseline="-11111" dirty="0" smtClean="0">
                <a:latin typeface="Arial"/>
                <a:cs typeface="Arial"/>
              </a:rPr>
              <a:t>2</a:t>
            </a:r>
            <a:r>
              <a:rPr sz="1550" spc="-5" dirty="0" smtClean="0">
                <a:latin typeface="Arial"/>
                <a:cs typeface="Arial"/>
              </a:rPr>
              <a:t>/U</a:t>
            </a:r>
            <a:r>
              <a:rPr sz="1500" b="1" spc="15" baseline="-11111" dirty="0" smtClean="0">
                <a:latin typeface="Arial"/>
                <a:cs typeface="Arial"/>
              </a:rPr>
              <a:t>1</a:t>
            </a:r>
            <a:r>
              <a:rPr sz="1550" spc="1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ora</a:t>
            </a:r>
            <a:r>
              <a:rPr sz="1550" spc="0" dirty="0" smtClean="0">
                <a:latin typeface="Arial"/>
                <a:cs typeface="Arial"/>
              </a:rPr>
              <a:t>z 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e</a:t>
            </a:r>
            <a:r>
              <a:rPr sz="1550" spc="0" dirty="0" smtClean="0">
                <a:latin typeface="Arial"/>
                <a:cs typeface="Arial"/>
              </a:rPr>
              <a:t>kw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alent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10" dirty="0" smtClean="0">
                <a:latin typeface="Arial"/>
                <a:cs typeface="Arial"/>
              </a:rPr>
              <a:t>d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belo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8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189230" indent="443865">
              <a:lnSpc>
                <a:spcPct val="144900"/>
              </a:lnSpc>
            </a:pPr>
            <a:r>
              <a:rPr sz="155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ho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ia</a:t>
            </a:r>
            <a:r>
              <a:rPr sz="1550" spc="0" dirty="0" smtClean="0">
                <a:latin typeface="Arial"/>
                <a:cs typeface="Arial"/>
              </a:rPr>
              <a:t>ż </a:t>
            </a:r>
            <a:r>
              <a:rPr sz="1550" spc="-5" dirty="0" smtClean="0">
                <a:latin typeface="Arial"/>
                <a:cs typeface="Arial"/>
              </a:rPr>
              <a:t>de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bel</a:t>
            </a:r>
            <a:r>
              <a:rPr sz="1550" spc="0" dirty="0" smtClean="0">
                <a:latin typeface="Arial"/>
                <a:cs typeface="Arial"/>
              </a:rPr>
              <a:t>i </a:t>
            </a:r>
            <a:r>
              <a:rPr sz="1550" spc="-10" dirty="0" smtClean="0">
                <a:latin typeface="Arial"/>
                <a:cs typeface="Arial"/>
              </a:rPr>
              <a:t>u</a:t>
            </a:r>
            <a:r>
              <a:rPr sz="1550" spc="5" dirty="0" smtClean="0">
                <a:latin typeface="Arial"/>
                <a:cs typeface="Arial"/>
              </a:rPr>
              <a:t>ż</a:t>
            </a:r>
            <a:r>
              <a:rPr sz="1550" spc="0" dirty="0" smtClean="0">
                <a:latin typeface="Arial"/>
                <a:cs typeface="Arial"/>
              </a:rPr>
              <a:t>ywa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ę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zwycz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j 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re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-5" dirty="0" smtClean="0">
                <a:latin typeface="Arial"/>
                <a:cs typeface="Arial"/>
              </a:rPr>
              <a:t>lani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</a:t>
            </a:r>
            <a:r>
              <a:rPr sz="1550" spc="0" dirty="0" smtClean="0">
                <a:latin typeface="Arial"/>
                <a:cs typeface="Arial"/>
              </a:rPr>
              <a:t>ku </a:t>
            </a:r>
            <a:r>
              <a:rPr sz="1550" spc="-10" dirty="0" smtClean="0">
                <a:latin typeface="Arial"/>
                <a:cs typeface="Arial"/>
              </a:rPr>
              <a:t>p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iomó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 mo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lu</a:t>
            </a:r>
            <a:r>
              <a:rPr sz="1550" spc="0" dirty="0" smtClean="0">
                <a:latin typeface="Arial"/>
                <a:cs typeface="Arial"/>
              </a:rPr>
              <a:t>b</a:t>
            </a:r>
            <a:r>
              <a:rPr sz="1550" spc="-5" dirty="0" smtClean="0">
                <a:latin typeface="Arial"/>
                <a:cs typeface="Arial"/>
              </a:rPr>
              <a:t> ampl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tu</a:t>
            </a:r>
            <a:r>
              <a:rPr sz="1550" spc="0" dirty="0" smtClean="0">
                <a:latin typeface="Arial"/>
                <a:cs typeface="Arial"/>
              </a:rPr>
              <a:t>d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gnałó</a:t>
            </a:r>
            <a:r>
              <a:rPr sz="1550" spc="0" dirty="0" smtClean="0">
                <a:latin typeface="Arial"/>
                <a:cs typeface="Arial"/>
              </a:rPr>
              <a:t>w, cz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0" dirty="0" smtClean="0">
                <a:latin typeface="Arial"/>
                <a:cs typeface="Arial"/>
              </a:rPr>
              <a:t>i 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je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ę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je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ko</a:t>
            </a:r>
            <a:r>
              <a:rPr sz="1550" spc="-5" dirty="0" smtClean="0">
                <a:latin typeface="Arial"/>
                <a:cs typeface="Arial"/>
              </a:rPr>
              <a:t> mia</a:t>
            </a:r>
            <a:r>
              <a:rPr sz="1550" spc="0" dirty="0" smtClean="0">
                <a:latin typeface="Arial"/>
                <a:cs typeface="Arial"/>
              </a:rPr>
              <a:t>ry </a:t>
            </a:r>
            <a:r>
              <a:rPr sz="1550" b="1" spc="-5" dirty="0" smtClean="0">
                <a:latin typeface="Arial"/>
                <a:cs typeface="Arial"/>
              </a:rPr>
              <a:t>be</a:t>
            </a:r>
            <a:r>
              <a:rPr sz="1550" b="1" spc="0" dirty="0" smtClean="0">
                <a:latin typeface="Arial"/>
                <a:cs typeface="Arial"/>
              </a:rPr>
              <a:t>z</a:t>
            </a:r>
            <a:r>
              <a:rPr sz="1550" b="1" spc="5" dirty="0" smtClean="0">
                <a:latin typeface="Arial"/>
                <a:cs typeface="Arial"/>
              </a:rPr>
              <a:t>w</a:t>
            </a:r>
            <a:r>
              <a:rPr sz="1550" b="1" spc="0" dirty="0" smtClean="0">
                <a:latin typeface="Arial"/>
                <a:cs typeface="Arial"/>
              </a:rPr>
              <a:t>z</a:t>
            </a:r>
            <a:r>
              <a:rPr sz="1550" b="1" spc="-5" dirty="0" smtClean="0">
                <a:latin typeface="Arial"/>
                <a:cs typeface="Arial"/>
              </a:rPr>
              <a:t>gl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b="1" spc="0" dirty="0" smtClean="0">
                <a:latin typeface="Arial"/>
                <a:cs typeface="Arial"/>
              </a:rPr>
              <a:t>d</a:t>
            </a:r>
            <a:r>
              <a:rPr sz="1550" b="1" spc="-5" dirty="0" smtClean="0">
                <a:latin typeface="Arial"/>
                <a:cs typeface="Arial"/>
              </a:rPr>
              <a:t>n</a:t>
            </a:r>
            <a:r>
              <a:rPr sz="1550" b="1" spc="0" dirty="0" smtClean="0">
                <a:latin typeface="Arial"/>
                <a:cs typeface="Arial"/>
              </a:rPr>
              <a:t>e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w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el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. W </a:t>
            </a:r>
            <a:r>
              <a:rPr sz="1550" spc="-5" dirty="0" smtClean="0">
                <a:latin typeface="Arial"/>
                <a:cs typeface="Arial"/>
              </a:rPr>
              <a:t>ta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p</a:t>
            </a:r>
            <a:r>
              <a:rPr sz="1550" spc="0" dirty="0" smtClean="0">
                <a:latin typeface="Arial"/>
                <a:cs typeface="Arial"/>
              </a:rPr>
              <a:t>rzy</a:t>
            </a:r>
            <a:r>
              <a:rPr sz="1550" spc="-5" dirty="0" smtClean="0">
                <a:latin typeface="Arial"/>
                <a:cs typeface="Arial"/>
              </a:rPr>
              <a:t>pad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h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ład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si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0" dirty="0" smtClean="0">
                <a:latin typeface="Arial"/>
                <a:cs typeface="Arial"/>
              </a:rPr>
              <a:t>, że 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el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ś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P</a:t>
            </a:r>
            <a:r>
              <a:rPr sz="1500" b="1" spc="15" baseline="-11111" dirty="0" smtClean="0">
                <a:latin typeface="Arial"/>
                <a:cs typeface="Arial"/>
              </a:rPr>
              <a:t>1</a:t>
            </a:r>
            <a:r>
              <a:rPr sz="1550" spc="-5" dirty="0" smtClean="0">
                <a:latin typeface="Arial"/>
                <a:cs typeface="Arial"/>
              </a:rPr>
              <a:t>,U</a:t>
            </a:r>
            <a:r>
              <a:rPr sz="1500" b="1" spc="15" baseline="-11111" dirty="0" smtClean="0">
                <a:latin typeface="Arial"/>
                <a:cs typeface="Arial"/>
              </a:rPr>
              <a:t>1 </a:t>
            </a:r>
            <a:r>
              <a:rPr sz="1500" b="1" spc="-195" baseline="-11111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b</a:t>
            </a:r>
            <a:r>
              <a:rPr sz="1550" spc="-5" dirty="0" smtClean="0">
                <a:latin typeface="Arial"/>
                <a:cs typeface="Arial"/>
              </a:rPr>
              <a:t> I</a:t>
            </a:r>
            <a:r>
              <a:rPr sz="1500" b="1" spc="15" baseline="-11111" dirty="0" smtClean="0">
                <a:latin typeface="Arial"/>
                <a:cs typeface="Arial"/>
              </a:rPr>
              <a:t>1 </a:t>
            </a:r>
            <a:r>
              <a:rPr sz="1500" b="1" spc="-195" baseline="-11111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entuj</a:t>
            </a:r>
            <a:r>
              <a:rPr sz="1550" spc="0" dirty="0" smtClean="0">
                <a:latin typeface="Arial"/>
                <a:cs typeface="Arial"/>
              </a:rPr>
              <a:t>ą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p</a:t>
            </a:r>
            <a:r>
              <a:rPr sz="1550" b="1" spc="-5" dirty="0" smtClean="0">
                <a:latin typeface="Arial"/>
                <a:cs typeface="Arial"/>
              </a:rPr>
              <a:t>e</a:t>
            </a:r>
            <a:r>
              <a:rPr sz="1550" b="1" spc="0" dirty="0" smtClean="0">
                <a:latin typeface="Arial"/>
                <a:cs typeface="Arial"/>
              </a:rPr>
              <a:t>w</a:t>
            </a:r>
            <a:r>
              <a:rPr sz="1550" b="1" spc="-5" dirty="0" smtClean="0">
                <a:latin typeface="Arial"/>
                <a:cs typeface="Arial"/>
              </a:rPr>
              <a:t>n</a:t>
            </a:r>
            <a:r>
              <a:rPr sz="1550" b="1" spc="0" dirty="0" smtClean="0">
                <a:latin typeface="Arial"/>
                <a:cs typeface="Arial"/>
              </a:rPr>
              <a:t>e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b="1" spc="5" dirty="0" smtClean="0">
                <a:latin typeface="Arial"/>
                <a:cs typeface="Arial"/>
              </a:rPr>
              <a:t>w</a:t>
            </a:r>
            <a:r>
              <a:rPr sz="1550" b="1" spc="-5" dirty="0" smtClean="0">
                <a:latin typeface="Arial"/>
                <a:cs typeface="Arial"/>
              </a:rPr>
              <a:t>a</a:t>
            </a:r>
            <a:r>
              <a:rPr sz="1550" b="1" spc="0" dirty="0" smtClean="0">
                <a:latin typeface="Arial"/>
                <a:cs typeface="Arial"/>
              </a:rPr>
              <a:t>r</a:t>
            </a:r>
            <a:r>
              <a:rPr sz="1550" b="1" spc="-5" dirty="0" smtClean="0">
                <a:latin typeface="Arial"/>
                <a:cs typeface="Arial"/>
              </a:rPr>
              <a:t>t</a:t>
            </a:r>
            <a:r>
              <a:rPr sz="1550" b="1" spc="0" dirty="0" smtClean="0">
                <a:latin typeface="Arial"/>
                <a:cs typeface="Arial"/>
              </a:rPr>
              <a:t>o</a:t>
            </a:r>
            <a:r>
              <a:rPr sz="1550" spc="80" dirty="0" smtClean="0">
                <a:latin typeface="Arial"/>
                <a:cs typeface="Arial"/>
              </a:rPr>
              <a:t>ś</a:t>
            </a:r>
            <a:r>
              <a:rPr sz="1550" b="1" spc="-5" dirty="0" smtClean="0">
                <a:latin typeface="Arial"/>
                <a:cs typeface="Arial"/>
              </a:rPr>
              <a:t>c</a:t>
            </a:r>
            <a:r>
              <a:rPr sz="1550" b="1" spc="0" dirty="0" smtClean="0">
                <a:latin typeface="Arial"/>
                <a:cs typeface="Arial"/>
              </a:rPr>
              <a:t>i </a:t>
            </a:r>
            <a:r>
              <a:rPr sz="1550" b="1" spc="-5" dirty="0" smtClean="0">
                <a:latin typeface="Arial"/>
                <a:cs typeface="Arial"/>
              </a:rPr>
              <a:t>o</a:t>
            </a:r>
            <a:r>
              <a:rPr sz="1550" b="1" spc="0" dirty="0" smtClean="0">
                <a:latin typeface="Arial"/>
                <a:cs typeface="Arial"/>
              </a:rPr>
              <a:t>d</a:t>
            </a:r>
            <a:r>
              <a:rPr sz="1550" b="1" spc="-5" dirty="0" smtClean="0">
                <a:latin typeface="Arial"/>
                <a:cs typeface="Arial"/>
              </a:rPr>
              <a:t>niesieni</a:t>
            </a:r>
            <a:r>
              <a:rPr sz="1550" b="1" spc="0" dirty="0" smtClean="0">
                <a:latin typeface="Arial"/>
                <a:cs typeface="Arial"/>
              </a:rPr>
              <a:t>a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i </a:t>
            </a:r>
            <a:r>
              <a:rPr sz="1550" spc="-5" dirty="0" smtClean="0">
                <a:latin typeface="Arial"/>
                <a:cs typeface="Arial"/>
              </a:rPr>
              <a:t>wted</a:t>
            </a:r>
            <a:r>
              <a:rPr sz="1550" spc="0" dirty="0" smtClean="0">
                <a:latin typeface="Arial"/>
                <a:cs typeface="Arial"/>
              </a:rPr>
              <a:t>y 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uj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ę</a:t>
            </a:r>
            <a:r>
              <a:rPr sz="1550" spc="-5" dirty="0" smtClean="0">
                <a:latin typeface="Arial"/>
                <a:cs typeface="Arial"/>
              </a:rPr>
              <a:t> dodat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ow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b="1" spc="5" dirty="0" smtClean="0">
                <a:latin typeface="Arial"/>
                <a:cs typeface="Arial"/>
              </a:rPr>
              <a:t>w</a:t>
            </a:r>
            <a:r>
              <a:rPr sz="1550" b="1" spc="-5" dirty="0" smtClean="0">
                <a:latin typeface="Arial"/>
                <a:cs typeface="Arial"/>
              </a:rPr>
              <a:t>y</a:t>
            </a:r>
            <a:r>
              <a:rPr sz="1550" b="1" spc="0" dirty="0" smtClean="0">
                <a:latin typeface="Arial"/>
                <a:cs typeface="Arial"/>
              </a:rPr>
              <a:t>z</a:t>
            </a:r>
            <a:r>
              <a:rPr sz="1550" b="1" spc="-5" dirty="0" smtClean="0">
                <a:latin typeface="Arial"/>
                <a:cs typeface="Arial"/>
              </a:rPr>
              <a:t>nac</a:t>
            </a:r>
            <a:r>
              <a:rPr sz="1550" b="1" spc="5" dirty="0" smtClean="0">
                <a:latin typeface="Arial"/>
                <a:cs typeface="Arial"/>
              </a:rPr>
              <a:t>z</a:t>
            </a:r>
            <a:r>
              <a:rPr sz="1550" b="1" spc="-5" dirty="0" smtClean="0">
                <a:latin typeface="Arial"/>
                <a:cs typeface="Arial"/>
              </a:rPr>
              <a:t>nik</a:t>
            </a:r>
            <a:r>
              <a:rPr sz="1550" b="1" spc="0" dirty="0" smtClean="0">
                <a:latin typeface="Arial"/>
                <a:cs typeface="Arial"/>
              </a:rPr>
              <a:t>i </a:t>
            </a:r>
            <a:r>
              <a:rPr sz="1550" b="1" spc="-5" dirty="0" smtClean="0">
                <a:latin typeface="Arial"/>
                <a:cs typeface="Arial"/>
              </a:rPr>
              <a:t>lite</a:t>
            </a:r>
            <a:r>
              <a:rPr sz="1550" b="1" spc="0" dirty="0" smtClean="0">
                <a:latin typeface="Arial"/>
                <a:cs typeface="Arial"/>
              </a:rPr>
              <a:t>rowe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oz</a:t>
            </a:r>
            <a:r>
              <a:rPr sz="1550" b="1" spc="-5" dirty="0" smtClean="0">
                <a:latin typeface="Arial"/>
                <a:cs typeface="Arial"/>
              </a:rPr>
              <a:t>nac</a:t>
            </a:r>
            <a:r>
              <a:rPr sz="1550" b="1" spc="5" dirty="0" smtClean="0">
                <a:latin typeface="Arial"/>
                <a:cs typeface="Arial"/>
              </a:rPr>
              <a:t>z</a:t>
            </a:r>
            <a:r>
              <a:rPr sz="1550" b="1" spc="-5" dirty="0" smtClean="0">
                <a:latin typeface="Arial"/>
                <a:cs typeface="Arial"/>
              </a:rPr>
              <a:t>aj</a:t>
            </a:r>
            <a:r>
              <a:rPr sz="1550" spc="-10" dirty="0" smtClean="0">
                <a:latin typeface="Arial"/>
                <a:cs typeface="Arial"/>
              </a:rPr>
              <a:t>ą</a:t>
            </a:r>
            <a:r>
              <a:rPr sz="1550" b="1" spc="-5" dirty="0" smtClean="0">
                <a:latin typeface="Arial"/>
                <a:cs typeface="Arial"/>
              </a:rPr>
              <a:t>c</a:t>
            </a:r>
            <a:r>
              <a:rPr sz="1550" b="1" spc="0" dirty="0" smtClean="0">
                <a:latin typeface="Arial"/>
                <a:cs typeface="Arial"/>
              </a:rPr>
              <a:t>e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prz</a:t>
            </a:r>
            <a:r>
              <a:rPr sz="1550" b="1" spc="-5" dirty="0" smtClean="0">
                <a:latin typeface="Arial"/>
                <a:cs typeface="Arial"/>
              </a:rPr>
              <a:t>yj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b="1" spc="-5" dirty="0" smtClean="0">
                <a:latin typeface="Arial"/>
                <a:cs typeface="Arial"/>
              </a:rPr>
              <a:t>ci</a:t>
            </a:r>
            <a:r>
              <a:rPr sz="1550" b="1" spc="0" dirty="0" smtClean="0">
                <a:latin typeface="Arial"/>
                <a:cs typeface="Arial"/>
              </a:rPr>
              <a:t>e</a:t>
            </a:r>
            <a:r>
              <a:rPr sz="1550" b="1" spc="-5" dirty="0" smtClean="0">
                <a:latin typeface="Arial"/>
                <a:cs typeface="Arial"/>
              </a:rPr>
              <a:t> tyc</a:t>
            </a:r>
            <a:r>
              <a:rPr sz="1550" b="1" spc="0" dirty="0" smtClean="0">
                <a:latin typeface="Arial"/>
                <a:cs typeface="Arial"/>
              </a:rPr>
              <a:t>h w</a:t>
            </a:r>
            <a:r>
              <a:rPr sz="1550" b="1" spc="-5" dirty="0" smtClean="0">
                <a:latin typeface="Arial"/>
                <a:cs typeface="Arial"/>
              </a:rPr>
              <a:t>a</a:t>
            </a:r>
            <a:r>
              <a:rPr sz="1550" b="1" spc="0" dirty="0" smtClean="0">
                <a:latin typeface="Arial"/>
                <a:cs typeface="Arial"/>
              </a:rPr>
              <a:t>r</a:t>
            </a:r>
            <a:r>
              <a:rPr sz="1550" b="1" spc="-5" dirty="0" smtClean="0">
                <a:latin typeface="Arial"/>
                <a:cs typeface="Arial"/>
              </a:rPr>
              <a:t>t</a:t>
            </a:r>
            <a:r>
              <a:rPr sz="1550" b="1" spc="0" dirty="0" smtClean="0">
                <a:latin typeface="Arial"/>
                <a:cs typeface="Arial"/>
              </a:rPr>
              <a:t>o</a:t>
            </a:r>
            <a:r>
              <a:rPr sz="1550" spc="80" dirty="0" smtClean="0">
                <a:latin typeface="Arial"/>
                <a:cs typeface="Arial"/>
              </a:rPr>
              <a:t>ś</a:t>
            </a:r>
            <a:r>
              <a:rPr sz="1550" b="1" spc="-5" dirty="0" smtClean="0">
                <a:latin typeface="Arial"/>
                <a:cs typeface="Arial"/>
              </a:rPr>
              <a:t>ci</a:t>
            </a:r>
            <a:r>
              <a:rPr sz="1550" spc="0" dirty="0" smtClean="0">
                <a:latin typeface="Arial"/>
                <a:cs typeface="Arial"/>
              </a:rPr>
              <a:t>. I </a:t>
            </a:r>
            <a:r>
              <a:rPr sz="1550" spc="-5" dirty="0" smtClean="0">
                <a:latin typeface="Arial"/>
                <a:cs typeface="Arial"/>
              </a:rPr>
              <a:t>ta</a:t>
            </a:r>
            <a:r>
              <a:rPr sz="1550" spc="0" dirty="0" smtClean="0">
                <a:latin typeface="Arial"/>
                <a:cs typeface="Arial"/>
              </a:rPr>
              <a:t>k:</a:t>
            </a:r>
            <a:endParaRPr sz="1550">
              <a:latin typeface="Arial"/>
              <a:cs typeface="Arial"/>
            </a:endParaRPr>
          </a:p>
          <a:p>
            <a:pPr marL="12700" marR="12700" indent="0">
              <a:lnSpc>
                <a:spcPct val="144800"/>
              </a:lnSpc>
              <a:spcBef>
                <a:spcPts val="5"/>
              </a:spcBef>
            </a:pPr>
            <a:r>
              <a:rPr sz="1550" b="1" spc="-5" dirty="0" smtClean="0">
                <a:latin typeface="Arial"/>
                <a:cs typeface="Arial"/>
              </a:rPr>
              <a:t>d</a:t>
            </a:r>
            <a:r>
              <a:rPr sz="1550" b="1" spc="0" dirty="0" smtClean="0">
                <a:latin typeface="Arial"/>
                <a:cs typeface="Arial"/>
              </a:rPr>
              <a:t>BW </a:t>
            </a:r>
            <a:r>
              <a:rPr sz="1550" spc="0" dirty="0" smtClean="0">
                <a:latin typeface="Arial"/>
                <a:cs typeface="Arial"/>
              </a:rPr>
              <a:t>-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une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odnie</a:t>
            </a:r>
            <a:r>
              <a:rPr sz="1550" spc="0" dirty="0" smtClean="0">
                <a:latin typeface="Arial"/>
                <a:cs typeface="Arial"/>
              </a:rPr>
              <a:t>si</a:t>
            </a:r>
            <a:r>
              <a:rPr sz="1550" spc="-5" dirty="0" smtClean="0">
                <a:latin typeface="Arial"/>
                <a:cs typeface="Arial"/>
              </a:rPr>
              <a:t>on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1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(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dB</a:t>
            </a:r>
            <a:r>
              <a:rPr sz="1550" spc="0" dirty="0" smtClean="0">
                <a:latin typeface="Arial"/>
                <a:cs typeface="Arial"/>
              </a:rPr>
              <a:t>W = 1</a:t>
            </a:r>
            <a:r>
              <a:rPr sz="1550" spc="-5" dirty="0" smtClean="0">
                <a:latin typeface="Arial"/>
                <a:cs typeface="Arial"/>
              </a:rPr>
              <a:t> W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1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-10" dirty="0" smtClean="0">
                <a:latin typeface="Arial"/>
                <a:cs typeface="Arial"/>
              </a:rPr>
              <a:t>d</a:t>
            </a:r>
            <a:r>
              <a:rPr sz="1550" spc="5" dirty="0" smtClean="0">
                <a:latin typeface="Arial"/>
                <a:cs typeface="Arial"/>
              </a:rPr>
              <a:t>B</a:t>
            </a:r>
            <a:r>
              <a:rPr sz="1550" spc="0" dirty="0" smtClean="0">
                <a:latin typeface="Arial"/>
                <a:cs typeface="Arial"/>
              </a:rPr>
              <a:t>W = </a:t>
            </a:r>
            <a:r>
              <a:rPr sz="1550" spc="-10" dirty="0" smtClean="0">
                <a:latin typeface="Arial"/>
                <a:cs typeface="Arial"/>
              </a:rPr>
              <a:t>1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W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2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dB</a:t>
            </a:r>
            <a:r>
              <a:rPr sz="1550" spc="0" dirty="0" smtClean="0">
                <a:latin typeface="Arial"/>
                <a:cs typeface="Arial"/>
              </a:rPr>
              <a:t>W = </a:t>
            </a:r>
            <a:r>
              <a:rPr sz="1550" spc="-5" dirty="0" smtClean="0">
                <a:latin typeface="Arial"/>
                <a:cs typeface="Arial"/>
              </a:rPr>
              <a:t>10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W)</a:t>
            </a:r>
            <a:r>
              <a:rPr sz="1550" spc="0" dirty="0" smtClean="0">
                <a:latin typeface="Arial"/>
                <a:cs typeface="Arial"/>
              </a:rPr>
              <a:t>;</a:t>
            </a:r>
            <a:endParaRPr sz="1550">
              <a:latin typeface="Arial"/>
              <a:cs typeface="Arial"/>
            </a:endParaRPr>
          </a:p>
          <a:p>
            <a:pPr marL="12700" marR="203200" indent="0">
              <a:lnSpc>
                <a:spcPct val="144800"/>
              </a:lnSpc>
            </a:pPr>
            <a:r>
              <a:rPr sz="1550" b="1" spc="-5" dirty="0" smtClean="0">
                <a:latin typeface="Arial"/>
                <a:cs typeface="Arial"/>
              </a:rPr>
              <a:t>d</a:t>
            </a:r>
            <a:r>
              <a:rPr sz="1550" b="1" spc="0" dirty="0" smtClean="0">
                <a:latin typeface="Arial"/>
                <a:cs typeface="Arial"/>
              </a:rPr>
              <a:t>Bm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- 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0" dirty="0" smtClean="0">
                <a:latin typeface="Arial"/>
                <a:cs typeface="Arial"/>
              </a:rPr>
              <a:t>cza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une</a:t>
            </a:r>
            <a:r>
              <a:rPr sz="1550" spc="0" dirty="0" smtClean="0">
                <a:latin typeface="Arial"/>
                <a:cs typeface="Arial"/>
              </a:rPr>
              <a:t>k 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0" dirty="0" smtClean="0">
                <a:latin typeface="Arial"/>
                <a:cs typeface="Arial"/>
              </a:rPr>
              <a:t>cy </a:t>
            </a:r>
            <a:r>
              <a:rPr sz="1550" spc="-5" dirty="0" smtClean="0">
                <a:latin typeface="Arial"/>
                <a:cs typeface="Arial"/>
              </a:rPr>
              <a:t>odnie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ion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1</a:t>
            </a:r>
            <a:r>
              <a:rPr sz="1550" spc="-5" dirty="0" smtClean="0">
                <a:latin typeface="Arial"/>
                <a:cs typeface="Arial"/>
              </a:rPr>
              <a:t> m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(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dB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= 1</a:t>
            </a:r>
            <a:r>
              <a:rPr sz="1550" spc="-5" dirty="0" smtClean="0">
                <a:latin typeface="Arial"/>
                <a:cs typeface="Arial"/>
              </a:rPr>
              <a:t> mW)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o 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dpo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iad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arto</a:t>
            </a:r>
            <a:r>
              <a:rPr sz="1550" spc="0" dirty="0" smtClean="0">
                <a:latin typeface="Arial"/>
                <a:cs typeface="Arial"/>
              </a:rPr>
              <a:t>ś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ute</a:t>
            </a:r>
            <a:r>
              <a:rPr sz="1550" spc="0" dirty="0" smtClean="0">
                <a:latin typeface="Arial"/>
                <a:cs typeface="Arial"/>
              </a:rPr>
              <a:t>cz</a:t>
            </a:r>
            <a:r>
              <a:rPr sz="1550" spc="-5" dirty="0" smtClean="0">
                <a:latin typeface="Arial"/>
                <a:cs typeface="Arial"/>
              </a:rPr>
              <a:t>ne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 nap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10" dirty="0" smtClean="0">
                <a:latin typeface="Arial"/>
                <a:cs typeface="Arial"/>
              </a:rPr>
              <a:t>ę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odnie</a:t>
            </a:r>
            <a:r>
              <a:rPr sz="1550" spc="0" dirty="0" smtClean="0">
                <a:latin typeface="Arial"/>
                <a:cs typeface="Arial"/>
              </a:rPr>
              <a:t>si</a:t>
            </a:r>
            <a:r>
              <a:rPr sz="1550" spc="-5" dirty="0" smtClean="0">
                <a:latin typeface="Arial"/>
                <a:cs typeface="Arial"/>
              </a:rPr>
              <a:t>eni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0" dirty="0" smtClean="0">
                <a:latin typeface="Arial"/>
                <a:cs typeface="Arial"/>
              </a:rPr>
              <a:t>k. </a:t>
            </a:r>
            <a:r>
              <a:rPr sz="1550" spc="-5" dirty="0" smtClean="0">
                <a:latin typeface="Arial"/>
                <a:cs typeface="Arial"/>
              </a:rPr>
              <a:t>0,77</a:t>
            </a:r>
            <a:r>
              <a:rPr sz="1550" spc="0" dirty="0" smtClean="0">
                <a:latin typeface="Arial"/>
                <a:cs typeface="Arial"/>
              </a:rPr>
              <a:t>5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V </a:t>
            </a:r>
            <a:r>
              <a:rPr sz="1550" spc="-5" dirty="0" smtClean="0">
                <a:latin typeface="Arial"/>
                <a:cs typeface="Arial"/>
              </a:rPr>
              <a:t>lu</a:t>
            </a:r>
            <a:r>
              <a:rPr sz="1550" spc="0" dirty="0" smtClean="0">
                <a:latin typeface="Arial"/>
                <a:cs typeface="Arial"/>
              </a:rPr>
              <a:t>b</a:t>
            </a:r>
            <a:r>
              <a:rPr sz="1550" spc="-5" dirty="0" smtClean="0">
                <a:latin typeface="Arial"/>
                <a:cs typeface="Arial"/>
              </a:rPr>
              <a:t> p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ą</a:t>
            </a:r>
            <a:r>
              <a:rPr sz="1550" spc="-10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u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35"/>
              </a:spcBef>
            </a:pPr>
            <a:endParaRPr sz="900"/>
          </a:p>
          <a:p>
            <a:pPr marL="12700">
              <a:lnSpc>
                <a:spcPct val="100000"/>
              </a:lnSpc>
            </a:pP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dn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ien</a:t>
            </a:r>
            <a:r>
              <a:rPr sz="1550" spc="0" dirty="0" smtClean="0">
                <a:latin typeface="Arial"/>
                <a:cs typeface="Arial"/>
              </a:rPr>
              <a:t>ia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0" dirty="0" smtClean="0">
                <a:latin typeface="Arial"/>
                <a:cs typeface="Arial"/>
              </a:rPr>
              <a:t>. </a:t>
            </a:r>
            <a:r>
              <a:rPr sz="1550" spc="-5" dirty="0" smtClean="0">
                <a:latin typeface="Arial"/>
                <a:cs typeface="Arial"/>
              </a:rPr>
              <a:t>1,</a:t>
            </a:r>
            <a:r>
              <a:rPr sz="1550" spc="-10" dirty="0" smtClean="0">
                <a:latin typeface="Arial"/>
                <a:cs typeface="Arial"/>
              </a:rPr>
              <a:t>2</a:t>
            </a:r>
            <a:r>
              <a:rPr sz="1550" spc="0" dirty="0" smtClean="0">
                <a:latin typeface="Arial"/>
                <a:cs typeface="Arial"/>
              </a:rPr>
              <a:t>9</a:t>
            </a:r>
            <a:r>
              <a:rPr sz="1550" spc="-5" dirty="0" smtClean="0">
                <a:latin typeface="Arial"/>
                <a:cs typeface="Arial"/>
              </a:rPr>
              <a:t> m</a:t>
            </a:r>
            <a:r>
              <a:rPr sz="1550" spc="0" dirty="0" smtClean="0">
                <a:latin typeface="Arial"/>
                <a:cs typeface="Arial"/>
              </a:rPr>
              <a:t>A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rzy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powe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mped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j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60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</a:t>
            </a:r>
            <a:r>
              <a:rPr sz="1550" spc="45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3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dB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=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1</a:t>
            </a:r>
            <a:r>
              <a:rPr sz="1550" spc="-5" dirty="0" smtClean="0">
                <a:latin typeface="Arial"/>
                <a:cs typeface="Arial"/>
              </a:rPr>
              <a:t> W</a:t>
            </a:r>
            <a:r>
              <a:rPr sz="1550" spc="0" dirty="0" smtClean="0">
                <a:latin typeface="Arial"/>
                <a:cs typeface="Arial"/>
              </a:rPr>
              <a:t>,</a:t>
            </a:r>
            <a:endParaRPr sz="1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2301" y="785381"/>
            <a:ext cx="6667500" cy="4535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292735" indent="0">
              <a:lnSpc>
                <a:spcPct val="148700"/>
              </a:lnSpc>
            </a:pPr>
            <a:r>
              <a:rPr sz="1550" spc="-10" dirty="0" smtClean="0">
                <a:latin typeface="Arial"/>
                <a:cs typeface="Arial"/>
              </a:rPr>
              <a:t>5</a:t>
            </a:r>
            <a:r>
              <a:rPr sz="1550" spc="-5" dirty="0" smtClean="0">
                <a:latin typeface="Arial"/>
                <a:cs typeface="Arial"/>
              </a:rPr>
              <a:t>0dB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= </a:t>
            </a:r>
            <a:r>
              <a:rPr sz="1550" spc="-5" dirty="0" smtClean="0">
                <a:latin typeface="Arial"/>
                <a:cs typeface="Arial"/>
              </a:rPr>
              <a:t>l00W</a:t>
            </a:r>
            <a:r>
              <a:rPr sz="1550" spc="0" dirty="0" smtClean="0">
                <a:latin typeface="Arial"/>
                <a:cs typeface="Arial"/>
              </a:rPr>
              <a:t>). 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la</a:t>
            </a:r>
            <a:r>
              <a:rPr sz="1550" spc="-5" dirty="0" smtClean="0">
                <a:latin typeface="Arial"/>
                <a:cs typeface="Arial"/>
              </a:rPr>
              <a:t> impedan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j</a:t>
            </a:r>
            <a:r>
              <a:rPr sz="1550" spc="0" dirty="0" smtClean="0">
                <a:latin typeface="Arial"/>
                <a:cs typeface="Arial"/>
              </a:rPr>
              <a:t>i </a:t>
            </a:r>
            <a:r>
              <a:rPr sz="1550" spc="-5" dirty="0" smtClean="0">
                <a:latin typeface="Arial"/>
                <a:cs typeface="Arial"/>
              </a:rPr>
              <a:t>ró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ne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 5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</a:t>
            </a:r>
            <a:r>
              <a:rPr sz="1550" spc="45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arto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ć sk</a:t>
            </a:r>
            <a:r>
              <a:rPr sz="1550" spc="-5" dirty="0" smtClean="0">
                <a:latin typeface="Arial"/>
                <a:cs typeface="Arial"/>
              </a:rPr>
              <a:t>ute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napię</a:t>
            </a:r>
            <a:r>
              <a:rPr sz="1550" spc="0" dirty="0" smtClean="0">
                <a:latin typeface="Arial"/>
                <a:cs typeface="Arial"/>
              </a:rPr>
              <a:t>cia 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dn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ien</a:t>
            </a:r>
            <a:r>
              <a:rPr sz="1550" spc="0" dirty="0" smtClean="0">
                <a:latin typeface="Arial"/>
                <a:cs typeface="Arial"/>
              </a:rPr>
              <a:t>ia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wy</a:t>
            </a:r>
            <a:r>
              <a:rPr sz="1550" spc="-5" dirty="0" smtClean="0">
                <a:latin typeface="Arial"/>
                <a:cs typeface="Arial"/>
              </a:rPr>
              <a:t>no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0" dirty="0" smtClean="0">
                <a:latin typeface="Arial"/>
                <a:cs typeface="Arial"/>
              </a:rPr>
              <a:t>k. </a:t>
            </a:r>
            <a:r>
              <a:rPr sz="1550" spc="-5" dirty="0" smtClean="0">
                <a:latin typeface="Arial"/>
                <a:cs typeface="Arial"/>
              </a:rPr>
              <a:t>0,22</a:t>
            </a:r>
            <a:r>
              <a:rPr sz="1550" spc="0" dirty="0" smtClean="0">
                <a:latin typeface="Arial"/>
                <a:cs typeface="Arial"/>
              </a:rPr>
              <a:t>4</a:t>
            </a:r>
            <a:r>
              <a:rPr sz="1550" spc="-5" dirty="0" smtClean="0">
                <a:latin typeface="Arial"/>
                <a:cs typeface="Arial"/>
              </a:rPr>
              <a:t> mV</a:t>
            </a:r>
            <a:r>
              <a:rPr sz="1550" spc="0" dirty="0" smtClean="0">
                <a:latin typeface="Arial"/>
                <a:cs typeface="Arial"/>
              </a:rPr>
              <a:t>;</a:t>
            </a:r>
            <a:endParaRPr sz="1550" dirty="0">
              <a:latin typeface="Arial"/>
              <a:cs typeface="Arial"/>
            </a:endParaRPr>
          </a:p>
          <a:p>
            <a:pPr marL="12700" marR="175260" indent="0">
              <a:lnSpc>
                <a:spcPts val="2700"/>
              </a:lnSpc>
              <a:spcBef>
                <a:spcPts val="225"/>
              </a:spcBef>
            </a:pPr>
            <a:r>
              <a:rPr sz="1550" b="1" spc="-5" dirty="0" smtClean="0">
                <a:latin typeface="Arial"/>
                <a:cs typeface="Arial"/>
              </a:rPr>
              <a:t>d</a:t>
            </a:r>
            <a:r>
              <a:rPr sz="1550" b="1" spc="0" dirty="0" smtClean="0">
                <a:latin typeface="Arial"/>
                <a:cs typeface="Arial"/>
              </a:rPr>
              <a:t>BU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- 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une</a:t>
            </a:r>
            <a:r>
              <a:rPr sz="1550" spc="0" dirty="0" smtClean="0">
                <a:latin typeface="Arial"/>
                <a:cs typeface="Arial"/>
              </a:rPr>
              <a:t>k </a:t>
            </a:r>
            <a:r>
              <a:rPr sz="1550" spc="-5" dirty="0" smtClean="0">
                <a:latin typeface="Arial"/>
                <a:cs typeface="Arial"/>
              </a:rPr>
              <a:t>napię</a:t>
            </a:r>
            <a:r>
              <a:rPr sz="1550" spc="0" dirty="0" smtClean="0">
                <a:latin typeface="Arial"/>
                <a:cs typeface="Arial"/>
              </a:rPr>
              <a:t>ć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dn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ion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1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V (0</a:t>
            </a:r>
            <a:r>
              <a:rPr sz="1550" spc="-5" dirty="0" smtClean="0">
                <a:latin typeface="Arial"/>
                <a:cs typeface="Arial"/>
              </a:rPr>
              <a:t> dB</a:t>
            </a:r>
            <a:r>
              <a:rPr sz="1550" spc="0" dirty="0" smtClean="0">
                <a:latin typeface="Arial"/>
                <a:cs typeface="Arial"/>
              </a:rPr>
              <a:t>V =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1</a:t>
            </a:r>
            <a:r>
              <a:rPr sz="1550" spc="-5" dirty="0" smtClean="0">
                <a:latin typeface="Arial"/>
                <a:cs typeface="Arial"/>
              </a:rPr>
              <a:t> V,1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dB</a:t>
            </a:r>
            <a:r>
              <a:rPr sz="1550" spc="0" dirty="0" smtClean="0">
                <a:latin typeface="Arial"/>
                <a:cs typeface="Arial"/>
              </a:rPr>
              <a:t>V = </a:t>
            </a:r>
            <a:r>
              <a:rPr sz="1550" spc="-10" dirty="0" smtClean="0">
                <a:latin typeface="Arial"/>
                <a:cs typeface="Arial"/>
              </a:rPr>
              <a:t>2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V</a:t>
            </a:r>
            <a:r>
              <a:rPr sz="1550" spc="0" dirty="0" smtClean="0">
                <a:latin typeface="Arial"/>
                <a:cs typeface="Arial"/>
              </a:rPr>
              <a:t>);</a:t>
            </a:r>
            <a:endParaRPr sz="15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"/>
              </a:spcBef>
            </a:pPr>
            <a:endParaRPr sz="600" dirty="0"/>
          </a:p>
          <a:p>
            <a:pPr marL="12700">
              <a:lnSpc>
                <a:spcPct val="100000"/>
              </a:lnSpc>
            </a:pPr>
            <a:r>
              <a:rPr sz="1550" b="1" spc="-5" dirty="0" smtClean="0">
                <a:latin typeface="Arial"/>
                <a:cs typeface="Arial"/>
              </a:rPr>
              <a:t>d</a:t>
            </a:r>
            <a:r>
              <a:rPr sz="1550" b="1" spc="0" dirty="0" smtClean="0">
                <a:latin typeface="Arial"/>
                <a:cs typeface="Arial"/>
              </a:rPr>
              <a:t>Bu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- 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0" dirty="0" smtClean="0">
                <a:latin typeface="Arial"/>
                <a:cs typeface="Arial"/>
              </a:rPr>
              <a:t>cza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une</a:t>
            </a:r>
            <a:r>
              <a:rPr sz="1550" spc="0" dirty="0" smtClean="0">
                <a:latin typeface="Arial"/>
                <a:cs typeface="Arial"/>
              </a:rPr>
              <a:t>k </a:t>
            </a:r>
            <a:r>
              <a:rPr sz="1550" spc="-5" dirty="0" smtClean="0">
                <a:latin typeface="Arial"/>
                <a:cs typeface="Arial"/>
              </a:rPr>
              <a:t>napię</a:t>
            </a:r>
            <a:r>
              <a:rPr sz="1550" spc="0" dirty="0" smtClean="0">
                <a:latin typeface="Arial"/>
                <a:cs typeface="Arial"/>
              </a:rPr>
              <a:t>ć </a:t>
            </a:r>
            <a:r>
              <a:rPr sz="1550" spc="-5" dirty="0" smtClean="0">
                <a:latin typeface="Arial"/>
                <a:cs typeface="Arial"/>
              </a:rPr>
              <a:t>odn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ion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0" dirty="0" smtClean="0">
                <a:latin typeface="Arial"/>
                <a:cs typeface="Arial"/>
              </a:rPr>
              <a:t>k. </a:t>
            </a:r>
            <a:r>
              <a:rPr sz="1550" spc="-5" dirty="0" smtClean="0">
                <a:latin typeface="Arial"/>
                <a:cs typeface="Arial"/>
              </a:rPr>
              <a:t>0,77</a:t>
            </a:r>
            <a:r>
              <a:rPr sz="1550" spc="0" dirty="0" smtClean="0">
                <a:latin typeface="Arial"/>
                <a:cs typeface="Arial"/>
              </a:rPr>
              <a:t>5</a:t>
            </a:r>
            <a:r>
              <a:rPr sz="1550" spc="-5" dirty="0" smtClean="0">
                <a:latin typeface="Arial"/>
                <a:cs typeface="Arial"/>
              </a:rPr>
              <a:t> V</a:t>
            </a:r>
            <a:r>
              <a:rPr sz="1550" spc="0" dirty="0" smtClean="0">
                <a:latin typeface="Arial"/>
                <a:cs typeface="Arial"/>
              </a:rPr>
              <a:t>;</a:t>
            </a:r>
            <a:endParaRPr sz="1550" dirty="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34"/>
              </a:spcBef>
            </a:pPr>
            <a:endParaRPr sz="800" dirty="0"/>
          </a:p>
          <a:p>
            <a:pPr marL="12700">
              <a:lnSpc>
                <a:spcPct val="100000"/>
              </a:lnSpc>
            </a:pPr>
            <a:r>
              <a:rPr sz="1550" b="1" spc="-5" dirty="0" smtClean="0">
                <a:latin typeface="Arial"/>
                <a:cs typeface="Arial"/>
              </a:rPr>
              <a:t>d</a:t>
            </a:r>
            <a:r>
              <a:rPr sz="1550" b="1" spc="0" dirty="0" smtClean="0">
                <a:latin typeface="Arial"/>
                <a:cs typeface="Arial"/>
              </a:rPr>
              <a:t>B</a:t>
            </a:r>
            <a:r>
              <a:rPr sz="1550" b="1" spc="-5" dirty="0" smtClean="0">
                <a:latin typeface="Arial"/>
                <a:cs typeface="Arial"/>
              </a:rPr>
              <a:t>m</a:t>
            </a:r>
            <a:r>
              <a:rPr sz="1550" b="1" spc="0" dirty="0" smtClean="0">
                <a:latin typeface="Arial"/>
                <a:cs typeface="Arial"/>
              </a:rPr>
              <a:t>U </a:t>
            </a:r>
            <a:r>
              <a:rPr sz="1550" spc="0" dirty="0" smtClean="0">
                <a:latin typeface="Arial"/>
                <a:cs typeface="Arial"/>
              </a:rPr>
              <a:t>-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1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ne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0" dirty="0" smtClean="0">
                <a:latin typeface="Arial"/>
                <a:cs typeface="Arial"/>
              </a:rPr>
              <a:t>ć </a:t>
            </a:r>
            <a:r>
              <a:rPr sz="1550" spc="-5" dirty="0" smtClean="0">
                <a:latin typeface="Arial"/>
                <a:cs typeface="Arial"/>
              </a:rPr>
              <a:t>odnie</a:t>
            </a:r>
            <a:r>
              <a:rPr sz="1550" spc="0" dirty="0" smtClean="0">
                <a:latin typeface="Arial"/>
                <a:cs typeface="Arial"/>
              </a:rPr>
              <a:t>si</a:t>
            </a:r>
            <a:r>
              <a:rPr sz="1550" spc="-5" dirty="0" smtClean="0">
                <a:latin typeface="Arial"/>
                <a:cs typeface="Arial"/>
              </a:rPr>
              <a:t>on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1</a:t>
            </a:r>
            <a:r>
              <a:rPr sz="1550" spc="-5" dirty="0" smtClean="0">
                <a:latin typeface="Arial"/>
                <a:cs typeface="Arial"/>
              </a:rPr>
              <a:t> mV</a:t>
            </a:r>
            <a:r>
              <a:rPr sz="1550" spc="0" dirty="0" smtClean="0">
                <a:latin typeface="Arial"/>
                <a:cs typeface="Arial"/>
              </a:rPr>
              <a:t>;</a:t>
            </a:r>
            <a:endParaRPr sz="1550" dirty="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35"/>
              </a:spcBef>
            </a:pPr>
            <a:endParaRPr sz="900" dirty="0"/>
          </a:p>
          <a:p>
            <a:pPr marL="12700">
              <a:lnSpc>
                <a:spcPct val="100000"/>
              </a:lnSpc>
            </a:pPr>
            <a:r>
              <a:rPr sz="1550" b="1" spc="-5" dirty="0" smtClean="0">
                <a:latin typeface="Arial"/>
                <a:cs typeface="Arial"/>
              </a:rPr>
              <a:t>d</a:t>
            </a:r>
            <a:r>
              <a:rPr sz="1550" b="1" spc="0" dirty="0" smtClean="0">
                <a:latin typeface="Arial"/>
                <a:cs typeface="Arial"/>
              </a:rPr>
              <a:t>B</a:t>
            </a:r>
            <a:r>
              <a:rPr sz="1550" spc="0" dirty="0" smtClean="0">
                <a:latin typeface="Symbol"/>
                <a:cs typeface="Symbol"/>
              </a:rPr>
              <a:t></a:t>
            </a:r>
            <a:r>
              <a:rPr sz="1550" b="1" spc="0" dirty="0" smtClean="0">
                <a:latin typeface="Arial"/>
                <a:cs typeface="Arial"/>
              </a:rPr>
              <a:t>U </a:t>
            </a:r>
            <a:r>
              <a:rPr sz="1550" spc="0" dirty="0" smtClean="0">
                <a:latin typeface="Arial"/>
                <a:cs typeface="Arial"/>
              </a:rPr>
              <a:t>- 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0" dirty="0" smtClean="0">
                <a:latin typeface="Arial"/>
                <a:cs typeface="Arial"/>
              </a:rPr>
              <a:t>cza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une</a:t>
            </a:r>
            <a:r>
              <a:rPr sz="1550" spc="0" dirty="0" smtClean="0">
                <a:latin typeface="Arial"/>
                <a:cs typeface="Arial"/>
              </a:rPr>
              <a:t>k </a:t>
            </a:r>
            <a:r>
              <a:rPr sz="1550" spc="-5" dirty="0" smtClean="0">
                <a:latin typeface="Arial"/>
                <a:cs typeface="Arial"/>
              </a:rPr>
              <a:t>napię</a:t>
            </a:r>
            <a:r>
              <a:rPr sz="1550" spc="0" dirty="0" smtClean="0">
                <a:latin typeface="Arial"/>
                <a:cs typeface="Arial"/>
              </a:rPr>
              <a:t>ć </a:t>
            </a:r>
            <a:r>
              <a:rPr sz="1550" spc="-5" dirty="0" smtClean="0">
                <a:latin typeface="Arial"/>
                <a:cs typeface="Arial"/>
              </a:rPr>
              <a:t>odnie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ion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1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</a:t>
            </a:r>
            <a:r>
              <a:rPr sz="1550" spc="-5" dirty="0" smtClean="0">
                <a:latin typeface="Arial"/>
                <a:cs typeface="Arial"/>
              </a:rPr>
              <a:t>V</a:t>
            </a:r>
            <a:r>
              <a:rPr sz="1550" spc="0" dirty="0" smtClean="0">
                <a:latin typeface="Arial"/>
                <a:cs typeface="Arial"/>
              </a:rPr>
              <a:t>;</a:t>
            </a:r>
            <a:endParaRPr sz="1550" dirty="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5"/>
              </a:spcBef>
            </a:pPr>
            <a:endParaRPr sz="900" dirty="0"/>
          </a:p>
          <a:p>
            <a:pPr marL="12700">
              <a:lnSpc>
                <a:spcPct val="100000"/>
              </a:lnSpc>
            </a:pPr>
            <a:r>
              <a:rPr sz="1550" b="1" spc="-5" dirty="0" smtClean="0">
                <a:latin typeface="Arial"/>
                <a:cs typeface="Arial"/>
              </a:rPr>
              <a:t>d</a:t>
            </a:r>
            <a:r>
              <a:rPr sz="1550" b="1" spc="0" dirty="0" smtClean="0">
                <a:latin typeface="Arial"/>
                <a:cs typeface="Arial"/>
              </a:rPr>
              <a:t>Bl </a:t>
            </a:r>
            <a:r>
              <a:rPr sz="1550" spc="0" dirty="0" smtClean="0">
                <a:latin typeface="Arial"/>
                <a:cs typeface="Arial"/>
              </a:rPr>
              <a:t>-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une</a:t>
            </a:r>
            <a:r>
              <a:rPr sz="1550" spc="0" dirty="0" smtClean="0">
                <a:latin typeface="Arial"/>
                <a:cs typeface="Arial"/>
              </a:rPr>
              <a:t>k 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ądó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 odn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ion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1</a:t>
            </a:r>
            <a:r>
              <a:rPr sz="1550" spc="-5" dirty="0" smtClean="0">
                <a:latin typeface="Arial"/>
                <a:cs typeface="Arial"/>
              </a:rPr>
              <a:t> A</a:t>
            </a:r>
            <a:r>
              <a:rPr sz="1550" spc="0" dirty="0" smtClean="0">
                <a:latin typeface="Arial"/>
                <a:cs typeface="Arial"/>
              </a:rPr>
              <a:t>;</a:t>
            </a:r>
            <a:endParaRPr sz="1550" dirty="0">
              <a:latin typeface="Arial"/>
              <a:cs typeface="Arial"/>
            </a:endParaRPr>
          </a:p>
          <a:p>
            <a:pPr marL="12700" marR="12700" indent="0">
              <a:lnSpc>
                <a:spcPts val="2700"/>
              </a:lnSpc>
              <a:spcBef>
                <a:spcPts val="225"/>
              </a:spcBef>
            </a:pPr>
            <a:r>
              <a:rPr sz="1550" b="1" spc="-5" dirty="0" smtClean="0">
                <a:latin typeface="Arial"/>
                <a:cs typeface="Arial"/>
              </a:rPr>
              <a:t>d</a:t>
            </a:r>
            <a:r>
              <a:rPr sz="1550" b="1" spc="0" dirty="0" smtClean="0">
                <a:latin typeface="Arial"/>
                <a:cs typeface="Arial"/>
              </a:rPr>
              <a:t>Bf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- 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0" dirty="0" smtClean="0">
                <a:latin typeface="Arial"/>
                <a:cs typeface="Arial"/>
              </a:rPr>
              <a:t>cza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une</a:t>
            </a:r>
            <a:r>
              <a:rPr sz="1550" spc="0" dirty="0" smtClean="0">
                <a:latin typeface="Arial"/>
                <a:cs typeface="Arial"/>
              </a:rPr>
              <a:t>k 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0" dirty="0" smtClean="0">
                <a:latin typeface="Arial"/>
                <a:cs typeface="Arial"/>
              </a:rPr>
              <a:t>cy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gnał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odnie</a:t>
            </a:r>
            <a:r>
              <a:rPr sz="1550" spc="0" dirty="0" smtClean="0">
                <a:latin typeface="Arial"/>
                <a:cs typeface="Arial"/>
              </a:rPr>
              <a:t>si</a:t>
            </a:r>
            <a:r>
              <a:rPr sz="1550" spc="-5" dirty="0" smtClean="0">
                <a:latin typeface="Arial"/>
                <a:cs typeface="Arial"/>
              </a:rPr>
              <a:t>on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mo</a:t>
            </a:r>
            <a:r>
              <a:rPr sz="1550" spc="0" dirty="0" smtClean="0">
                <a:latin typeface="Arial"/>
                <a:cs typeface="Arial"/>
              </a:rPr>
              <a:t>cy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gnał</a:t>
            </a:r>
            <a:r>
              <a:rPr sz="1550" spc="0" dirty="0" smtClean="0">
                <a:latin typeface="Arial"/>
                <a:cs typeface="Arial"/>
              </a:rPr>
              <a:t>u 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dn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ien</a:t>
            </a:r>
            <a:r>
              <a:rPr sz="1550" spc="0" dirty="0" smtClean="0">
                <a:latin typeface="Arial"/>
                <a:cs typeface="Arial"/>
              </a:rPr>
              <a:t>ia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j 1</a:t>
            </a:r>
            <a:r>
              <a:rPr sz="1550" spc="-5" dirty="0" smtClean="0">
                <a:latin typeface="Arial"/>
                <a:cs typeface="Arial"/>
              </a:rPr>
              <a:t> f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(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dB</a:t>
            </a:r>
            <a:r>
              <a:rPr sz="1550" spc="0" dirty="0" smtClean="0">
                <a:latin typeface="Arial"/>
                <a:cs typeface="Arial"/>
              </a:rPr>
              <a:t>f = 1</a:t>
            </a:r>
            <a:r>
              <a:rPr sz="1550" spc="-5" dirty="0" smtClean="0">
                <a:latin typeface="Arial"/>
                <a:cs typeface="Arial"/>
              </a:rPr>
              <a:t> f</a:t>
            </a:r>
            <a:r>
              <a:rPr sz="1550" spc="0" dirty="0" smtClean="0">
                <a:latin typeface="Arial"/>
                <a:cs typeface="Arial"/>
              </a:rPr>
              <a:t>W =</a:t>
            </a:r>
            <a:r>
              <a:rPr sz="1550" spc="-5" dirty="0" smtClean="0">
                <a:latin typeface="Arial"/>
                <a:cs typeface="Arial"/>
              </a:rPr>
              <a:t> 10</a:t>
            </a:r>
            <a:r>
              <a:rPr sz="1500" b="1" spc="7" baseline="41666" dirty="0" smtClean="0">
                <a:latin typeface="Arial"/>
                <a:cs typeface="Arial"/>
              </a:rPr>
              <a:t>-15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0" dirty="0" smtClean="0">
                <a:latin typeface="Arial"/>
                <a:cs typeface="Arial"/>
              </a:rPr>
              <a:t>). W </a:t>
            </a:r>
            <a:r>
              <a:rPr sz="1550" spc="-5" dirty="0" smtClean="0">
                <a:latin typeface="Arial"/>
                <a:cs typeface="Arial"/>
              </a:rPr>
              <a:t>jedno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dB</a:t>
            </a:r>
            <a:r>
              <a:rPr sz="1550" spc="0" dirty="0" smtClean="0">
                <a:latin typeface="Arial"/>
                <a:cs typeface="Arial"/>
              </a:rPr>
              <a:t>f 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kr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-5" dirty="0" smtClean="0">
                <a:latin typeface="Arial"/>
                <a:cs typeface="Arial"/>
              </a:rPr>
              <a:t>l</a:t>
            </a:r>
            <a:r>
              <a:rPr sz="1550" spc="0" dirty="0" smtClean="0">
                <a:latin typeface="Arial"/>
                <a:cs typeface="Arial"/>
              </a:rPr>
              <a:t>a</a:t>
            </a:r>
            <a:endParaRPr sz="15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"/>
              </a:spcBef>
            </a:pPr>
            <a:endParaRPr sz="600" dirty="0"/>
          </a:p>
          <a:p>
            <a:pPr marL="12700">
              <a:lnSpc>
                <a:spcPct val="100000"/>
              </a:lnSpc>
            </a:pPr>
            <a:r>
              <a:rPr sz="155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ę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uło</a:t>
            </a:r>
            <a:r>
              <a:rPr sz="1550" spc="0" dirty="0" smtClean="0">
                <a:latin typeface="Arial"/>
                <a:cs typeface="Arial"/>
              </a:rPr>
              <a:t>ść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-10" dirty="0" smtClean="0">
                <a:latin typeface="Arial"/>
                <a:cs typeface="Arial"/>
              </a:rPr>
              <a:t>d</a:t>
            </a:r>
            <a:r>
              <a:rPr sz="1550" spc="-5" dirty="0" smtClean="0">
                <a:latin typeface="Arial"/>
                <a:cs typeface="Arial"/>
              </a:rPr>
              <a:t>b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orn</a:t>
            </a:r>
            <a:r>
              <a:rPr sz="1550" spc="0" dirty="0" smtClean="0">
                <a:latin typeface="Arial"/>
                <a:cs typeface="Arial"/>
              </a:rPr>
              <a:t>ik</a:t>
            </a:r>
            <a:r>
              <a:rPr sz="1550" spc="-5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adiofoni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10" dirty="0" smtClean="0">
                <a:latin typeface="Arial"/>
                <a:cs typeface="Arial"/>
              </a:rPr>
              <a:t>h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0" dirty="0" smtClean="0">
                <a:latin typeface="Arial"/>
                <a:cs typeface="Arial"/>
              </a:rPr>
              <a:t>ł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sz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za</a:t>
            </a:r>
            <a:r>
              <a:rPr sz="1550" spc="-5" dirty="0" smtClean="0">
                <a:latin typeface="Arial"/>
                <a:cs typeface="Arial"/>
              </a:rPr>
              <a:t> 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kr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K</a:t>
            </a:r>
            <a:r>
              <a:rPr sz="1550" spc="0" dirty="0" smtClean="0">
                <a:latin typeface="Arial"/>
                <a:cs typeface="Arial"/>
              </a:rPr>
              <a:t>F. </a:t>
            </a:r>
            <a:r>
              <a:rPr sz="1550" spc="-5" dirty="0" smtClean="0">
                <a:latin typeface="Arial"/>
                <a:cs typeface="Arial"/>
              </a:rPr>
              <a:t>Np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 dirty="0">
              <a:latin typeface="Arial"/>
              <a:cs typeface="Arial"/>
            </a:endParaRPr>
          </a:p>
          <a:p>
            <a:pPr marL="12700" marR="135890" indent="0">
              <a:lnSpc>
                <a:spcPts val="2860"/>
              </a:lnSpc>
              <a:spcBef>
                <a:spcPts val="195"/>
              </a:spcBef>
            </a:pPr>
            <a:r>
              <a:rPr sz="1550" spc="-5" dirty="0" smtClean="0">
                <a:latin typeface="Arial"/>
                <a:cs typeface="Arial"/>
              </a:rPr>
              <a:t>je</a:t>
            </a:r>
            <a:r>
              <a:rPr sz="1550" spc="0" dirty="0" smtClean="0">
                <a:latin typeface="Arial"/>
                <a:cs typeface="Arial"/>
              </a:rPr>
              <a:t>śli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wa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un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dopa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ani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 anten</a:t>
            </a:r>
            <a:r>
              <a:rPr sz="1550" spc="0" dirty="0" smtClean="0">
                <a:latin typeface="Arial"/>
                <a:cs typeface="Arial"/>
              </a:rPr>
              <a:t>ie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mp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dan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j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30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</a:t>
            </a:r>
            <a:r>
              <a:rPr sz="1550" spc="45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nd</a:t>
            </a:r>
            <a:r>
              <a:rPr sz="1550" spc="-10" dirty="0" smtClean="0">
                <a:latin typeface="Arial"/>
                <a:cs typeface="Arial"/>
              </a:rPr>
              <a:t>u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uj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się </a:t>
            </a:r>
            <a:r>
              <a:rPr sz="1550" spc="-5" dirty="0" smtClean="0">
                <a:latin typeface="Arial"/>
                <a:cs typeface="Arial"/>
              </a:rPr>
              <a:t>SE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=</a:t>
            </a:r>
            <a:r>
              <a:rPr sz="1550" spc="-5" dirty="0" smtClean="0">
                <a:latin typeface="Arial"/>
                <a:cs typeface="Arial"/>
              </a:rPr>
              <a:t> 1,</a:t>
            </a:r>
            <a:r>
              <a:rPr sz="1550" spc="0" dirty="0" smtClean="0">
                <a:latin typeface="Arial"/>
                <a:cs typeface="Arial"/>
              </a:rPr>
              <a:t>1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</a:t>
            </a:r>
            <a:r>
              <a:rPr sz="1550" spc="-5" dirty="0" smtClean="0">
                <a:latin typeface="Arial"/>
                <a:cs typeface="Arial"/>
              </a:rPr>
              <a:t>V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sy</a:t>
            </a:r>
            <a:r>
              <a:rPr sz="1550" spc="-5" dirty="0" smtClean="0">
                <a:latin typeface="Arial"/>
                <a:cs typeface="Arial"/>
              </a:rPr>
              <a:t>gna</a:t>
            </a:r>
            <a:r>
              <a:rPr sz="1550" spc="0" dirty="0" smtClean="0">
                <a:latin typeface="Arial"/>
                <a:cs typeface="Arial"/>
              </a:rPr>
              <a:t>ł </a:t>
            </a:r>
            <a:r>
              <a:rPr sz="1550" spc="-10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rz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yw</a:t>
            </a:r>
            <a:r>
              <a:rPr sz="1550" spc="-5" dirty="0" smtClean="0">
                <a:latin typeface="Arial"/>
                <a:cs typeface="Arial"/>
              </a:rPr>
              <a:t>an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d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odbiorn</a:t>
            </a:r>
            <a:r>
              <a:rPr sz="1550" spc="0" dirty="0" smtClean="0">
                <a:latin typeface="Arial"/>
                <a:cs typeface="Arial"/>
              </a:rPr>
              <a:t>ika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wy</a:t>
            </a:r>
            <a:r>
              <a:rPr sz="1550" spc="-5" dirty="0" smtClean="0">
                <a:latin typeface="Arial"/>
                <a:cs typeface="Arial"/>
              </a:rPr>
              <a:t>no</a:t>
            </a:r>
            <a:r>
              <a:rPr sz="1550" spc="0" dirty="0" smtClean="0">
                <a:latin typeface="Arial"/>
                <a:cs typeface="Arial"/>
              </a:rPr>
              <a:t>si</a:t>
            </a:r>
            <a:endParaRPr sz="155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5</a:t>
            </a:fld>
            <a:endParaRPr sz="11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2302" y="7273024"/>
            <a:ext cx="981075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dirty="0" smtClean="0">
                <a:latin typeface="Arial"/>
                <a:cs typeface="Arial"/>
              </a:rPr>
              <a:t>czyli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0</a:t>
            </a:r>
            <a:r>
              <a:rPr sz="1550" spc="-5" dirty="0" smtClean="0">
                <a:latin typeface="Arial"/>
                <a:cs typeface="Arial"/>
              </a:rPr>
              <a:t> dBf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" y="5651500"/>
            <a:ext cx="59436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2303" y="782402"/>
            <a:ext cx="6682740" cy="41192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337820" indent="443865">
              <a:lnSpc>
                <a:spcPct val="144800"/>
              </a:lnSpc>
            </a:pPr>
            <a:r>
              <a:rPr sz="155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cz </a:t>
            </a:r>
            <a:r>
              <a:rPr sz="1550" spc="-5" dirty="0" smtClean="0">
                <a:latin typeface="Arial"/>
                <a:cs typeface="Arial"/>
              </a:rPr>
              <a:t>be</a:t>
            </a:r>
            <a:r>
              <a:rPr sz="1550" spc="0" dirty="0" smtClean="0">
                <a:latin typeface="Arial"/>
                <a:cs typeface="Arial"/>
              </a:rPr>
              <a:t>zw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10" dirty="0" smtClean="0">
                <a:latin typeface="Arial"/>
                <a:cs typeface="Arial"/>
              </a:rPr>
              <a:t>g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ędn</a:t>
            </a:r>
            <a:r>
              <a:rPr sz="1550" spc="0" dirty="0" smtClean="0">
                <a:latin typeface="Arial"/>
                <a:cs typeface="Arial"/>
              </a:rPr>
              <a:t>ych</a:t>
            </a:r>
            <a:r>
              <a:rPr sz="1550" spc="-5" dirty="0" smtClean="0">
                <a:latin typeface="Arial"/>
                <a:cs typeface="Arial"/>
              </a:rPr>
              <a:t> po</a:t>
            </a:r>
            <a:r>
              <a:rPr sz="1550" spc="0" dirty="0" smtClean="0">
                <a:latin typeface="Arial"/>
                <a:cs typeface="Arial"/>
              </a:rPr>
              <a:t>zi</a:t>
            </a:r>
            <a:r>
              <a:rPr sz="1550" spc="-5" dirty="0" smtClean="0">
                <a:latin typeface="Arial"/>
                <a:cs typeface="Arial"/>
              </a:rPr>
              <a:t>om</a:t>
            </a:r>
            <a:r>
              <a:rPr sz="1550" spc="-10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odnie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ieni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10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je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ę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p</a:t>
            </a:r>
            <a:r>
              <a:rPr sz="1550" b="1" spc="-5" dirty="0" smtClean="0">
                <a:latin typeface="Arial"/>
                <a:cs typeface="Arial"/>
              </a:rPr>
              <a:t>o</a:t>
            </a:r>
            <a:r>
              <a:rPr sz="1550" b="1" spc="5" dirty="0" smtClean="0">
                <a:latin typeface="Arial"/>
                <a:cs typeface="Arial"/>
              </a:rPr>
              <a:t>z</a:t>
            </a:r>
            <a:r>
              <a:rPr sz="1550" b="1" spc="-5" dirty="0" smtClean="0">
                <a:latin typeface="Arial"/>
                <a:cs typeface="Arial"/>
              </a:rPr>
              <a:t>io</a:t>
            </a:r>
            <a:r>
              <a:rPr sz="1550" b="1" spc="0" dirty="0" smtClean="0">
                <a:latin typeface="Arial"/>
                <a:cs typeface="Arial"/>
              </a:rPr>
              <a:t>my wzg</a:t>
            </a:r>
            <a:r>
              <a:rPr sz="1550" b="1" spc="-5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b="1" spc="-5" dirty="0" smtClean="0">
                <a:latin typeface="Arial"/>
                <a:cs typeface="Arial"/>
              </a:rPr>
              <a:t>d</a:t>
            </a:r>
            <a:r>
              <a:rPr sz="1550" b="1" spc="0" dirty="0" smtClean="0">
                <a:latin typeface="Arial"/>
                <a:cs typeface="Arial"/>
              </a:rPr>
              <a:t>ne</a:t>
            </a:r>
            <a:r>
              <a:rPr sz="1550" b="1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i 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og</a:t>
            </a:r>
            <a:r>
              <a:rPr sz="1550" spc="-10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ł </a:t>
            </a:r>
            <a:r>
              <a:rPr sz="1550" b="1" spc="-5" dirty="0" smtClean="0">
                <a:latin typeface="Arial"/>
                <a:cs typeface="Arial"/>
              </a:rPr>
              <a:t>d</a:t>
            </a:r>
            <a:r>
              <a:rPr sz="1550" b="1" spc="0" dirty="0" smtClean="0">
                <a:latin typeface="Arial"/>
                <a:cs typeface="Arial"/>
              </a:rPr>
              <a:t>o</a:t>
            </a:r>
            <a:r>
              <a:rPr sz="1550" b="1" spc="-5" dirty="0" smtClean="0">
                <a:latin typeface="Arial"/>
                <a:cs typeface="Arial"/>
              </a:rPr>
              <a:t>tyc</a:t>
            </a:r>
            <a:r>
              <a:rPr sz="1550" b="1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ą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o</a:t>
            </a:r>
            <a:r>
              <a:rPr sz="1550" b="1" spc="-5" dirty="0" smtClean="0">
                <a:latin typeface="Arial"/>
                <a:cs typeface="Arial"/>
              </a:rPr>
              <a:t>n</a:t>
            </a:r>
            <a:r>
              <a:rPr sz="1550" b="1" spc="0" dirty="0" smtClean="0">
                <a:latin typeface="Arial"/>
                <a:cs typeface="Arial"/>
              </a:rPr>
              <a:t>e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p</a:t>
            </a:r>
            <a:r>
              <a:rPr sz="1550" b="1" spc="-5" dirty="0" smtClean="0">
                <a:latin typeface="Arial"/>
                <a:cs typeface="Arial"/>
              </a:rPr>
              <a:t>o</a:t>
            </a:r>
            <a:r>
              <a:rPr sz="1550" b="1" spc="5" dirty="0" smtClean="0">
                <a:latin typeface="Arial"/>
                <a:cs typeface="Arial"/>
              </a:rPr>
              <a:t>z</a:t>
            </a:r>
            <a:r>
              <a:rPr sz="1550" b="1" spc="-5" dirty="0" smtClean="0">
                <a:latin typeface="Arial"/>
                <a:cs typeface="Arial"/>
              </a:rPr>
              <a:t>io</a:t>
            </a:r>
            <a:r>
              <a:rPr sz="1550" b="1" spc="0" dirty="0" smtClean="0">
                <a:latin typeface="Arial"/>
                <a:cs typeface="Arial"/>
              </a:rPr>
              <a:t>m</a:t>
            </a:r>
            <a:r>
              <a:rPr sz="1550" b="1" spc="-5" dirty="0" smtClean="0">
                <a:latin typeface="Arial"/>
                <a:cs typeface="Arial"/>
              </a:rPr>
              <a:t>ó</a:t>
            </a:r>
            <a:r>
              <a:rPr sz="1550" b="1" spc="0" dirty="0" smtClean="0">
                <a:latin typeface="Arial"/>
                <a:cs typeface="Arial"/>
              </a:rPr>
              <a:t>w m</a:t>
            </a:r>
            <a:r>
              <a:rPr sz="1550" b="1" spc="-5" dirty="0" smtClean="0">
                <a:latin typeface="Arial"/>
                <a:cs typeface="Arial"/>
              </a:rPr>
              <a:t>ocy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  <a:p>
            <a:pPr marL="12700" marR="12700" indent="0">
              <a:lnSpc>
                <a:spcPts val="2700"/>
              </a:lnSpc>
              <a:spcBef>
                <a:spcPts val="225"/>
              </a:spcBef>
            </a:pP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p</a:t>
            </a:r>
            <a:r>
              <a:rPr sz="1550" spc="0" dirty="0" smtClean="0">
                <a:latin typeface="Arial"/>
                <a:cs typeface="Arial"/>
              </a:rPr>
              <a:t>rzy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ła</a:t>
            </a:r>
            <a:r>
              <a:rPr sz="1550" spc="0" dirty="0" smtClean="0">
                <a:latin typeface="Arial"/>
                <a:cs typeface="Arial"/>
              </a:rPr>
              <a:t>d</a:t>
            </a:r>
            <a:r>
              <a:rPr sz="1550" spc="-5" dirty="0" smtClean="0">
                <a:latin typeface="Arial"/>
                <a:cs typeface="Arial"/>
              </a:rPr>
              <a:t> je</a:t>
            </a:r>
            <a:r>
              <a:rPr sz="1550" spc="0" dirty="0" smtClean="0">
                <a:latin typeface="Arial"/>
                <a:cs typeface="Arial"/>
              </a:rPr>
              <a:t>śli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wz</a:t>
            </a:r>
            <a:r>
              <a:rPr sz="1550" spc="-5" dirty="0" smtClean="0">
                <a:latin typeface="Arial"/>
                <a:cs typeface="Arial"/>
              </a:rPr>
              <a:t>ględn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po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io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mo</a:t>
            </a:r>
            <a:r>
              <a:rPr sz="1550" spc="0" dirty="0" smtClean="0">
                <a:latin typeface="Arial"/>
                <a:cs typeface="Arial"/>
              </a:rPr>
              <a:t>cy j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st </a:t>
            </a:r>
            <a:r>
              <a:rPr sz="1550" spc="-5" dirty="0" smtClean="0">
                <a:latin typeface="Arial"/>
                <a:cs typeface="Arial"/>
              </a:rPr>
              <a:t>ró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y  </a:t>
            </a:r>
            <a:r>
              <a:rPr sz="1550" b="1" spc="0" dirty="0" smtClean="0">
                <a:latin typeface="Arial"/>
                <a:cs typeface="Arial"/>
              </a:rPr>
              <a:t>-</a:t>
            </a:r>
            <a:r>
              <a:rPr sz="1550" b="1" spc="-5" dirty="0" smtClean="0">
                <a:latin typeface="Arial"/>
                <a:cs typeface="Arial"/>
              </a:rPr>
              <a:t>3</a:t>
            </a:r>
            <a:r>
              <a:rPr sz="1550" b="1" spc="0" dirty="0" smtClean="0">
                <a:latin typeface="Arial"/>
                <a:cs typeface="Arial"/>
              </a:rPr>
              <a:t>6</a:t>
            </a:r>
            <a:r>
              <a:rPr sz="1550" b="1" spc="-5" dirty="0" smtClean="0">
                <a:latin typeface="Arial"/>
                <a:cs typeface="Arial"/>
              </a:rPr>
              <a:t> d</a:t>
            </a:r>
            <a:r>
              <a:rPr sz="1550" b="1" spc="0" dirty="0" smtClean="0">
                <a:latin typeface="Arial"/>
                <a:cs typeface="Arial"/>
              </a:rPr>
              <a:t>Br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0" dirty="0" smtClean="0">
                <a:latin typeface="Arial"/>
                <a:cs typeface="Arial"/>
              </a:rPr>
              <a:t>cz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5" dirty="0" smtClean="0">
                <a:latin typeface="Arial"/>
                <a:cs typeface="Arial"/>
              </a:rPr>
              <a:t>ż</a:t>
            </a:r>
            <a:r>
              <a:rPr sz="1550" spc="0" dirty="0" smtClean="0">
                <a:latin typeface="Arial"/>
                <a:cs typeface="Arial"/>
              </a:rPr>
              <a:t>e </a:t>
            </a:r>
            <a:r>
              <a:rPr sz="1550" spc="-10" dirty="0" smtClean="0">
                <a:latin typeface="Arial"/>
                <a:cs typeface="Arial"/>
              </a:rPr>
              <a:t>p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io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mo</a:t>
            </a:r>
            <a:r>
              <a:rPr sz="1550" spc="0" dirty="0" smtClean="0">
                <a:latin typeface="Arial"/>
                <a:cs typeface="Arial"/>
              </a:rPr>
              <a:t>cy w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ym</a:t>
            </a:r>
            <a:r>
              <a:rPr sz="1550" spc="-5" dirty="0" smtClean="0">
                <a:latin typeface="Arial"/>
                <a:cs typeface="Arial"/>
              </a:rPr>
              <a:t> pun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je</a:t>
            </a:r>
            <a:r>
              <a:rPr sz="1550" spc="0" dirty="0" smtClean="0">
                <a:latin typeface="Arial"/>
                <a:cs typeface="Arial"/>
              </a:rPr>
              <a:t>st o</a:t>
            </a:r>
            <a:r>
              <a:rPr sz="1550" spc="-5" dirty="0" smtClean="0">
                <a:latin typeface="Arial"/>
                <a:cs typeface="Arial"/>
              </a:rPr>
              <a:t> 3</a:t>
            </a:r>
            <a:r>
              <a:rPr sz="1550" spc="0" dirty="0" smtClean="0">
                <a:latin typeface="Arial"/>
                <a:cs typeface="Arial"/>
              </a:rPr>
              <a:t>6</a:t>
            </a:r>
            <a:r>
              <a:rPr sz="1550" spc="-5" dirty="0" smtClean="0">
                <a:latin typeface="Arial"/>
                <a:cs typeface="Arial"/>
              </a:rPr>
              <a:t> d</a:t>
            </a:r>
            <a:r>
              <a:rPr sz="1550" spc="0" dirty="0" smtClean="0">
                <a:latin typeface="Arial"/>
                <a:cs typeface="Arial"/>
              </a:rPr>
              <a:t>B </a:t>
            </a:r>
            <a:r>
              <a:rPr sz="1550" spc="-5" dirty="0" smtClean="0">
                <a:latin typeface="Arial"/>
                <a:cs typeface="Arial"/>
              </a:rPr>
              <a:t>mnie</a:t>
            </a:r>
            <a:r>
              <a:rPr sz="1550" spc="0" dirty="0" smtClean="0">
                <a:latin typeface="Arial"/>
                <a:cs typeface="Arial"/>
              </a:rPr>
              <a:t>jszy 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d</a:t>
            </a:r>
            <a:r>
              <a:rPr sz="1550" spc="-5" dirty="0" smtClean="0">
                <a:latin typeface="Arial"/>
                <a:cs typeface="Arial"/>
              </a:rPr>
              <a:t> po</a:t>
            </a:r>
            <a:r>
              <a:rPr sz="1550" spc="0" dirty="0" smtClean="0">
                <a:latin typeface="Arial"/>
                <a:cs typeface="Arial"/>
              </a:rPr>
              <a:t>zi</a:t>
            </a:r>
            <a:r>
              <a:rPr sz="1550" spc="-5" dirty="0" smtClean="0">
                <a:latin typeface="Arial"/>
                <a:cs typeface="Arial"/>
              </a:rPr>
              <a:t>om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 pun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e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dn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ien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. w</a:t>
            </a:r>
            <a:r>
              <a:rPr sz="1550" spc="-5" dirty="0" smtClean="0">
                <a:latin typeface="Arial"/>
                <a:cs typeface="Arial"/>
              </a:rPr>
              <a:t> pun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ie</a:t>
            </a:r>
            <a:r>
              <a:rPr sz="1550" spc="0" dirty="0" smtClean="0">
                <a:latin typeface="Arial"/>
                <a:cs typeface="Arial"/>
              </a:rPr>
              <a:t>, w k</a:t>
            </a:r>
            <a:r>
              <a:rPr sz="1550" spc="-5" dirty="0" smtClean="0">
                <a:latin typeface="Arial"/>
                <a:cs typeface="Arial"/>
              </a:rPr>
              <a:t>tór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po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io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wz</a:t>
            </a:r>
            <a:r>
              <a:rPr sz="1550" spc="-5" dirty="0" smtClean="0">
                <a:latin typeface="Arial"/>
                <a:cs typeface="Arial"/>
              </a:rPr>
              <a:t>ględn</a:t>
            </a:r>
            <a:r>
              <a:rPr sz="1550" spc="0" dirty="0" smtClean="0">
                <a:latin typeface="Arial"/>
                <a:cs typeface="Arial"/>
              </a:rPr>
              <a:t>y j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st </a:t>
            </a:r>
            <a:r>
              <a:rPr sz="1550" spc="-5" dirty="0" smtClean="0">
                <a:latin typeface="Arial"/>
                <a:cs typeface="Arial"/>
              </a:rPr>
              <a:t>ró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y 0</a:t>
            </a:r>
            <a:r>
              <a:rPr sz="1550" spc="-5" dirty="0" smtClean="0">
                <a:latin typeface="Arial"/>
                <a:cs typeface="Arial"/>
              </a:rPr>
              <a:t> dB</a:t>
            </a:r>
            <a:r>
              <a:rPr sz="1550" spc="0" dirty="0" smtClean="0">
                <a:latin typeface="Arial"/>
                <a:cs typeface="Arial"/>
              </a:rPr>
              <a:t>r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33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sz="1550" spc="-5" dirty="0" smtClean="0">
                <a:latin typeface="Arial"/>
                <a:cs typeface="Arial"/>
              </a:rPr>
              <a:t>(inde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0" dirty="0" smtClean="0">
                <a:latin typeface="Arial"/>
                <a:cs typeface="Arial"/>
              </a:rPr>
              <a:t>s r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za</a:t>
            </a:r>
            <a:r>
              <a:rPr sz="1550" spc="-5" dirty="0" smtClean="0">
                <a:latin typeface="Arial"/>
                <a:cs typeface="Arial"/>
              </a:rPr>
              <a:t> "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elat</a:t>
            </a:r>
            <a:r>
              <a:rPr sz="1550" spc="0" dirty="0" smtClean="0">
                <a:latin typeface="Arial"/>
                <a:cs typeface="Arial"/>
              </a:rPr>
              <a:t>iv</a:t>
            </a:r>
            <a:r>
              <a:rPr sz="1550" spc="-5" dirty="0" smtClean="0">
                <a:latin typeface="Arial"/>
                <a:cs typeface="Arial"/>
              </a:rPr>
              <a:t>e"</a:t>
            </a:r>
            <a:r>
              <a:rPr sz="1550" spc="0" dirty="0" smtClean="0">
                <a:latin typeface="Arial"/>
                <a:cs typeface="Arial"/>
              </a:rPr>
              <a:t>, 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l</a:t>
            </a:r>
            <a:r>
              <a:rPr sz="1550" spc="0" dirty="0" smtClean="0">
                <a:latin typeface="Arial"/>
                <a:cs typeface="Arial"/>
              </a:rPr>
              <a:t>i 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ględn</a:t>
            </a:r>
            <a:r>
              <a:rPr sz="1550" spc="0" dirty="0" smtClean="0">
                <a:latin typeface="Arial"/>
                <a:cs typeface="Arial"/>
              </a:rPr>
              <a:t>y).</a:t>
            </a:r>
            <a:endParaRPr sz="1550">
              <a:latin typeface="Arial"/>
              <a:cs typeface="Arial"/>
            </a:endParaRPr>
          </a:p>
          <a:p>
            <a:pPr marL="12700" marR="298450" indent="0">
              <a:lnSpc>
                <a:spcPts val="2700"/>
              </a:lnSpc>
              <a:spcBef>
                <a:spcPts val="225"/>
              </a:spcBef>
            </a:pPr>
            <a:r>
              <a:rPr sz="1550" spc="-1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nn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pr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ład</a:t>
            </a:r>
            <a:r>
              <a:rPr sz="1550" spc="0" dirty="0" smtClean="0">
                <a:latin typeface="Arial"/>
                <a:cs typeface="Arial"/>
              </a:rPr>
              <a:t>: </a:t>
            </a:r>
            <a:r>
              <a:rPr sz="1550" b="1" spc="0" dirty="0" smtClean="0">
                <a:latin typeface="Arial"/>
                <a:cs typeface="Arial"/>
              </a:rPr>
              <a:t>d</a:t>
            </a:r>
            <a:r>
              <a:rPr sz="1550" b="1" spc="-5" dirty="0" smtClean="0">
                <a:latin typeface="Arial"/>
                <a:cs typeface="Arial"/>
              </a:rPr>
              <a:t>B</a:t>
            </a:r>
            <a:r>
              <a:rPr sz="1550" b="1" spc="5" dirty="0" smtClean="0">
                <a:latin typeface="Arial"/>
                <a:cs typeface="Arial"/>
              </a:rPr>
              <a:t>r</a:t>
            </a:r>
            <a:r>
              <a:rPr sz="1550" b="1" spc="-5" dirty="0" smtClean="0">
                <a:latin typeface="Arial"/>
                <a:cs typeface="Arial"/>
              </a:rPr>
              <a:t>n</a:t>
            </a:r>
            <a:r>
              <a:rPr sz="1550" b="1" spc="0" dirty="0" smtClean="0">
                <a:latin typeface="Arial"/>
                <a:cs typeface="Arial"/>
              </a:rPr>
              <a:t>C 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0" dirty="0" smtClean="0">
                <a:latin typeface="Arial"/>
                <a:cs typeface="Arial"/>
              </a:rPr>
              <a:t>cza</a:t>
            </a:r>
            <a:r>
              <a:rPr sz="1550" spc="-5" dirty="0" smtClean="0">
                <a:latin typeface="Arial"/>
                <a:cs typeface="Arial"/>
              </a:rPr>
              <a:t> po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io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sy</a:t>
            </a:r>
            <a:r>
              <a:rPr sz="1550" spc="-5" dirty="0" smtClean="0">
                <a:latin typeface="Arial"/>
                <a:cs typeface="Arial"/>
              </a:rPr>
              <a:t>gna</a:t>
            </a:r>
            <a:r>
              <a:rPr sz="1550" spc="0" dirty="0" smtClean="0">
                <a:latin typeface="Arial"/>
                <a:cs typeface="Arial"/>
              </a:rPr>
              <a:t>łu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wz</a:t>
            </a:r>
            <a:r>
              <a:rPr sz="1550" spc="-5" dirty="0" smtClean="0">
                <a:latin typeface="Arial"/>
                <a:cs typeface="Arial"/>
              </a:rPr>
              <a:t>g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ęde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umoweg</a:t>
            </a:r>
            <a:r>
              <a:rPr sz="1550" spc="0" dirty="0" smtClean="0">
                <a:latin typeface="Arial"/>
                <a:cs typeface="Arial"/>
              </a:rPr>
              <a:t>o sy</a:t>
            </a:r>
            <a:r>
              <a:rPr sz="1550" spc="-5" dirty="0" smtClean="0">
                <a:latin typeface="Arial"/>
                <a:cs typeface="Arial"/>
              </a:rPr>
              <a:t>gnał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odnie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ieni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oneg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cz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ści</a:t>
            </a:r>
            <a:r>
              <a:rPr sz="1550" spc="-5" dirty="0" smtClean="0">
                <a:latin typeface="Arial"/>
                <a:cs typeface="Arial"/>
              </a:rPr>
              <a:t>ow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edłu</a:t>
            </a:r>
            <a:r>
              <a:rPr sz="1550" spc="0" dirty="0" smtClean="0">
                <a:latin typeface="Arial"/>
                <a:cs typeface="Arial"/>
              </a:rPr>
              <a:t>g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ha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te</a:t>
            </a:r>
            <a:r>
              <a:rPr sz="1550" spc="0" dirty="0" smtClean="0">
                <a:latin typeface="Arial"/>
                <a:cs typeface="Arial"/>
              </a:rPr>
              <a:t>rys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0" dirty="0" smtClean="0">
                <a:latin typeface="Arial"/>
                <a:cs typeface="Arial"/>
              </a:rPr>
              <a:t>i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sz="1550" spc="-10" dirty="0" smtClean="0">
                <a:latin typeface="Arial"/>
                <a:cs typeface="Arial"/>
              </a:rPr>
              <a:t>t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inde</a:t>
            </a:r>
            <a:r>
              <a:rPr sz="1550" spc="0" dirty="0" smtClean="0">
                <a:latin typeface="Arial"/>
                <a:cs typeface="Arial"/>
              </a:rPr>
              <a:t>ks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n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0" dirty="0" smtClean="0">
                <a:latin typeface="Arial"/>
                <a:cs typeface="Arial"/>
              </a:rPr>
              <a:t>cza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"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is</a:t>
            </a:r>
            <a:r>
              <a:rPr sz="1550" spc="-5" dirty="0" smtClean="0">
                <a:latin typeface="Arial"/>
                <a:cs typeface="Arial"/>
              </a:rPr>
              <a:t>e"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zyli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0" dirty="0" smtClean="0">
                <a:latin typeface="Arial"/>
                <a:cs typeface="Arial"/>
              </a:rPr>
              <a:t>).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3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550" b="1" u="heavy" spc="-5" dirty="0" smtClean="0">
                <a:latin typeface="Arial"/>
                <a:cs typeface="Arial"/>
              </a:rPr>
              <a:t>P</a:t>
            </a:r>
            <a:r>
              <a:rPr sz="1550" b="1" u="heavy" spc="0" dirty="0" smtClean="0">
                <a:latin typeface="Arial"/>
                <a:cs typeface="Arial"/>
              </a:rPr>
              <a:t>rz</a:t>
            </a:r>
            <a:r>
              <a:rPr sz="1550" b="1" u="heavy" spc="-5" dirty="0" smtClean="0">
                <a:latin typeface="Arial"/>
                <a:cs typeface="Arial"/>
              </a:rPr>
              <a:t>ykład</a:t>
            </a:r>
            <a:r>
              <a:rPr sz="1550" b="1" u="heavy" spc="0" dirty="0" smtClean="0">
                <a:latin typeface="Arial"/>
                <a:cs typeface="Arial"/>
              </a:rPr>
              <a:t>y</a:t>
            </a:r>
            <a:r>
              <a:rPr sz="1550" b="1" u="heavy" spc="-5" dirty="0" smtClean="0">
                <a:latin typeface="Arial"/>
                <a:cs typeface="Arial"/>
              </a:rPr>
              <a:t> </a:t>
            </a:r>
            <a:r>
              <a:rPr sz="1550" b="1" u="heavy" spc="0" dirty="0" smtClean="0">
                <a:latin typeface="Arial"/>
                <a:cs typeface="Arial"/>
              </a:rPr>
              <a:t>o</a:t>
            </a:r>
            <a:r>
              <a:rPr sz="1550" b="1" u="heavy" spc="-5" dirty="0" smtClean="0">
                <a:latin typeface="Arial"/>
                <a:cs typeface="Arial"/>
              </a:rPr>
              <a:t>blic</a:t>
            </a:r>
            <a:r>
              <a:rPr sz="1550" b="1" u="heavy" spc="0" dirty="0" smtClean="0">
                <a:latin typeface="Arial"/>
                <a:cs typeface="Arial"/>
              </a:rPr>
              <a:t>z</a:t>
            </a:r>
            <a:r>
              <a:rPr sz="1550" b="1" u="heavy" spc="-5" dirty="0" smtClean="0">
                <a:latin typeface="Arial"/>
                <a:cs typeface="Arial"/>
              </a:rPr>
              <a:t>e</a:t>
            </a:r>
            <a:r>
              <a:rPr sz="1550" b="1" u="heavy" spc="0" dirty="0" smtClean="0">
                <a:latin typeface="Arial"/>
                <a:cs typeface="Arial"/>
              </a:rPr>
              <a:t>n</a:t>
            </a:r>
            <a:r>
              <a:rPr sz="1550" b="1" u="heavy" spc="-5" dirty="0" smtClean="0">
                <a:latin typeface="Arial"/>
                <a:cs typeface="Arial"/>
              </a:rPr>
              <a:t>io</a:t>
            </a:r>
            <a:r>
              <a:rPr sz="1550" b="1" u="heavy" spc="5" dirty="0" smtClean="0">
                <a:latin typeface="Arial"/>
                <a:cs typeface="Arial"/>
              </a:rPr>
              <a:t>w</a:t>
            </a:r>
            <a:r>
              <a:rPr sz="1550" b="1" u="heavy" spc="0" dirty="0" smtClean="0">
                <a:latin typeface="Arial"/>
                <a:cs typeface="Arial"/>
              </a:rPr>
              <a:t>e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34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sz="1550" b="1" spc="-5" dirty="0" smtClean="0">
                <a:latin typeface="Arial"/>
                <a:cs typeface="Arial"/>
              </a:rPr>
              <a:t>P</a:t>
            </a:r>
            <a:r>
              <a:rPr sz="1550" b="1" spc="0" dirty="0" smtClean="0">
                <a:latin typeface="Arial"/>
                <a:cs typeface="Arial"/>
              </a:rPr>
              <a:t>rz</a:t>
            </a:r>
            <a:r>
              <a:rPr sz="1550" b="1" spc="-5" dirty="0" smtClean="0">
                <a:latin typeface="Arial"/>
                <a:cs typeface="Arial"/>
              </a:rPr>
              <a:t>ykła</a:t>
            </a:r>
            <a:r>
              <a:rPr sz="1550" b="1" spc="0" dirty="0" smtClean="0">
                <a:latin typeface="Arial"/>
                <a:cs typeface="Arial"/>
              </a:rPr>
              <a:t>d</a:t>
            </a:r>
            <a:r>
              <a:rPr sz="1550" b="1" spc="-5" dirty="0" smtClean="0">
                <a:latin typeface="Arial"/>
                <a:cs typeface="Arial"/>
              </a:rPr>
              <a:t> 1</a:t>
            </a:r>
            <a:r>
              <a:rPr sz="1550" b="1" spc="0" dirty="0" smtClean="0">
                <a:latin typeface="Arial"/>
                <a:cs typeface="Arial"/>
              </a:rPr>
              <a:t>. 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5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el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ej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wz</a:t>
            </a:r>
            <a:r>
              <a:rPr sz="1550" spc="-5" dirty="0" smtClean="0">
                <a:latin typeface="Arial"/>
                <a:cs typeface="Arial"/>
              </a:rPr>
              <a:t>ma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cza</a:t>
            </a:r>
            <a:r>
              <a:rPr sz="1550" spc="-5" dirty="0" smtClean="0">
                <a:latin typeface="Arial"/>
                <a:cs typeface="Arial"/>
              </a:rPr>
              <a:t> napię</a:t>
            </a:r>
            <a:r>
              <a:rPr sz="1550" spc="0" dirty="0" smtClean="0">
                <a:latin typeface="Arial"/>
                <a:cs typeface="Arial"/>
              </a:rPr>
              <a:t>ci</a:t>
            </a:r>
            <a:r>
              <a:rPr sz="1550" spc="-5" dirty="0" smtClean="0">
                <a:latin typeface="Arial"/>
                <a:cs typeface="Arial"/>
              </a:rPr>
              <a:t>oweg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wz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iu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2307" y="5233913"/>
            <a:ext cx="2134235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10" dirty="0" smtClean="0">
                <a:latin typeface="Arial"/>
                <a:cs typeface="Arial"/>
              </a:rPr>
              <a:t>b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ględn</a:t>
            </a:r>
            <a:r>
              <a:rPr sz="1550" spc="0" dirty="0" smtClean="0">
                <a:latin typeface="Arial"/>
                <a:cs typeface="Arial"/>
              </a:rPr>
              <a:t>ym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10" dirty="0" smtClean="0">
                <a:latin typeface="Arial"/>
                <a:cs typeface="Arial"/>
              </a:rPr>
              <a:t>ó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m</a:t>
            </a:r>
            <a:r>
              <a:rPr sz="1550" spc="0" dirty="0" smtClean="0">
                <a:latin typeface="Arial"/>
                <a:cs typeface="Arial"/>
              </a:rPr>
              <a:t>:</a:t>
            </a:r>
            <a:endParaRPr sz="15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33012" y="5324848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757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681730" y="5267827"/>
            <a:ext cx="1233170" cy="3835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0340" marR="12700" indent="-167640">
              <a:lnSpc>
                <a:spcPct val="58199"/>
              </a:lnSpc>
              <a:tabLst>
                <a:tab pos="414655" algn="l"/>
                <a:tab pos="1073785" algn="l"/>
              </a:tabLst>
            </a:pPr>
            <a:r>
              <a:rPr sz="1900" b="1" dirty="0" smtClean="0">
                <a:latin typeface="Courier New"/>
                <a:cs typeface="Courier New"/>
              </a:rPr>
              <a:t>K		</a:t>
            </a:r>
            <a:r>
              <a:rPr sz="1900" dirty="0" smtClean="0">
                <a:latin typeface="Symbol"/>
                <a:cs typeface="Symbol"/>
              </a:rPr>
              <a:t></a:t>
            </a:r>
            <a:r>
              <a:rPr sz="1900" spc="-140" dirty="0" smtClean="0">
                <a:latin typeface="Times New Roman"/>
                <a:cs typeface="Times New Roman"/>
              </a:rPr>
              <a:t> </a:t>
            </a:r>
            <a:r>
              <a:rPr sz="1900" b="1" spc="-5" dirty="0" smtClean="0">
                <a:latin typeface="Courier New"/>
                <a:cs typeface="Courier New"/>
              </a:rPr>
              <a:t>1</a:t>
            </a:r>
            <a:r>
              <a:rPr sz="1900" b="1" spc="0" dirty="0" smtClean="0">
                <a:latin typeface="Courier New"/>
                <a:cs typeface="Courier New"/>
              </a:rPr>
              <a:t>00 U		</a:t>
            </a:r>
            <a:r>
              <a:rPr sz="2850" b="1" spc="0" baseline="-4385" dirty="0" smtClean="0">
                <a:latin typeface="Courier New"/>
                <a:cs typeface="Courier New"/>
              </a:rPr>
              <a:t>V</a:t>
            </a:r>
            <a:endParaRPr sz="2850" baseline="-4385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43197" y="4992867"/>
            <a:ext cx="172085" cy="3187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900" b="1" dirty="0" smtClean="0">
                <a:latin typeface="Courier New"/>
                <a:cs typeface="Courier New"/>
              </a:rPr>
              <a:t>V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03038" y="5233913"/>
            <a:ext cx="2660650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5" dirty="0" smtClean="0">
                <a:latin typeface="Arial"/>
                <a:cs typeface="Arial"/>
              </a:rPr>
              <a:t>podam</a:t>
            </a:r>
            <a:r>
              <a:rPr sz="1550" spc="0" dirty="0" smtClean="0">
                <a:latin typeface="Arial"/>
                <a:cs typeface="Arial"/>
              </a:rPr>
              <a:t>y s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10" dirty="0" smtClean="0">
                <a:latin typeface="Arial"/>
                <a:cs typeface="Arial"/>
              </a:rPr>
              <a:t>g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0" dirty="0" smtClean="0">
                <a:latin typeface="Arial"/>
                <a:cs typeface="Arial"/>
              </a:rPr>
              <a:t>ł s</a:t>
            </a:r>
            <a:r>
              <a:rPr sz="1550" spc="-5" dirty="0" smtClean="0">
                <a:latin typeface="Arial"/>
                <a:cs typeface="Arial"/>
              </a:rPr>
              <a:t>inu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daln</a:t>
            </a:r>
            <a:r>
              <a:rPr sz="1550" spc="0" dirty="0" smtClean="0">
                <a:latin typeface="Arial"/>
                <a:cs typeface="Arial"/>
              </a:rPr>
              <a:t>y o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87990" y="7013446"/>
            <a:ext cx="240025" cy="0"/>
          </a:xfrm>
          <a:custGeom>
            <a:avLst/>
            <a:gdLst/>
            <a:ahLst/>
            <a:cxnLst/>
            <a:rect l="l" t="t" r="r" b="b"/>
            <a:pathLst>
              <a:path w="240025">
                <a:moveTo>
                  <a:pt x="0" y="0"/>
                </a:moveTo>
                <a:lnTo>
                  <a:pt x="240025" y="0"/>
                </a:lnTo>
              </a:path>
            </a:pathLst>
          </a:custGeom>
          <a:ln w="9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27534" y="7013446"/>
            <a:ext cx="323082" cy="0"/>
          </a:xfrm>
          <a:custGeom>
            <a:avLst/>
            <a:gdLst/>
            <a:ahLst/>
            <a:cxnLst/>
            <a:rect l="l" t="t" r="r" b="b"/>
            <a:pathLst>
              <a:path w="323082">
                <a:moveTo>
                  <a:pt x="0" y="0"/>
                </a:moveTo>
                <a:lnTo>
                  <a:pt x="323082" y="0"/>
                </a:lnTo>
              </a:path>
            </a:pathLst>
          </a:custGeom>
          <a:ln w="91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32302" y="5613008"/>
            <a:ext cx="6601459" cy="149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45000"/>
              </a:lnSpc>
            </a:pP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mp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itud</a:t>
            </a:r>
            <a:r>
              <a:rPr sz="1550" spc="0" dirty="0" smtClean="0">
                <a:latin typeface="Arial"/>
                <a:cs typeface="Arial"/>
              </a:rPr>
              <a:t>zie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1mV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wy</a:t>
            </a:r>
            <a:r>
              <a:rPr sz="1550" spc="-5" dirty="0" smtClean="0">
                <a:latin typeface="Arial"/>
                <a:cs typeface="Arial"/>
              </a:rPr>
              <a:t>j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teg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wz</a:t>
            </a:r>
            <a:r>
              <a:rPr sz="1550" spc="-5" dirty="0" smtClean="0">
                <a:latin typeface="Arial"/>
                <a:cs typeface="Arial"/>
              </a:rPr>
              <a:t>ma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nia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za</a:t>
            </a:r>
            <a:r>
              <a:rPr sz="1550" spc="-5" dirty="0" smtClean="0">
                <a:latin typeface="Arial"/>
                <a:cs typeface="Arial"/>
              </a:rPr>
              <a:t> u</a:t>
            </a:r>
            <a:r>
              <a:rPr sz="1550" spc="0" dirty="0" smtClean="0">
                <a:latin typeface="Arial"/>
                <a:cs typeface="Arial"/>
              </a:rPr>
              <a:t>zy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am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napię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i 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mp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itud</a:t>
            </a:r>
            <a:r>
              <a:rPr sz="1550" spc="0" dirty="0" smtClean="0">
                <a:latin typeface="Arial"/>
                <a:cs typeface="Arial"/>
              </a:rPr>
              <a:t>zie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100mV</a:t>
            </a:r>
            <a:r>
              <a:rPr sz="1550" spc="0" dirty="0" smtClean="0">
                <a:latin typeface="Arial"/>
                <a:cs typeface="Arial"/>
              </a:rPr>
              <a:t>. </a:t>
            </a:r>
            <a:r>
              <a:rPr sz="1550" spc="-5" dirty="0" smtClean="0">
                <a:latin typeface="Arial"/>
                <a:cs typeface="Arial"/>
              </a:rPr>
              <a:t>Ab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poda</a:t>
            </a:r>
            <a:r>
              <a:rPr sz="1550" spc="0" dirty="0" smtClean="0">
                <a:latin typeface="Arial"/>
                <a:cs typeface="Arial"/>
              </a:rPr>
              <a:t>ć </a:t>
            </a:r>
            <a:r>
              <a:rPr sz="1550" spc="-5" dirty="0" smtClean="0">
                <a:latin typeface="Arial"/>
                <a:cs typeface="Arial"/>
              </a:rPr>
              <a:t>te</a:t>
            </a:r>
            <a:r>
              <a:rPr sz="1550" spc="0" dirty="0" smtClean="0">
                <a:latin typeface="Arial"/>
                <a:cs typeface="Arial"/>
              </a:rPr>
              <a:t>n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une</a:t>
            </a:r>
            <a:r>
              <a:rPr sz="1550" spc="0" dirty="0" smtClean="0">
                <a:latin typeface="Arial"/>
                <a:cs typeface="Arial"/>
              </a:rPr>
              <a:t>k </a:t>
            </a:r>
            <a:r>
              <a:rPr sz="1550" spc="-5" dirty="0" smtClean="0">
                <a:latin typeface="Arial"/>
                <a:cs typeface="Arial"/>
              </a:rPr>
              <a:t>napię</a:t>
            </a:r>
            <a:r>
              <a:rPr sz="1550" spc="0" dirty="0" smtClean="0">
                <a:latin typeface="Arial"/>
                <a:cs typeface="Arial"/>
              </a:rPr>
              <a:t>ć w </a:t>
            </a:r>
            <a:r>
              <a:rPr sz="1550" spc="-5" dirty="0" smtClean="0">
                <a:latin typeface="Arial"/>
                <a:cs typeface="Arial"/>
              </a:rPr>
              <a:t>de</a:t>
            </a:r>
            <a:r>
              <a:rPr sz="1550" spc="0" dirty="0" smtClean="0">
                <a:latin typeface="Arial"/>
                <a:cs typeface="Arial"/>
              </a:rPr>
              <a:t>cy</a:t>
            </a:r>
            <a:r>
              <a:rPr sz="1550" spc="-5" dirty="0" smtClean="0">
                <a:latin typeface="Arial"/>
                <a:cs typeface="Arial"/>
              </a:rPr>
              <a:t>be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h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mu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im</a:t>
            </a:r>
            <a:r>
              <a:rPr sz="1550" spc="0" dirty="0" smtClean="0">
                <a:latin typeface="Arial"/>
                <a:cs typeface="Arial"/>
              </a:rPr>
              <a:t>y sk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rzy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ć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z wz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ru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3)</a:t>
            </a:r>
            <a:r>
              <a:rPr sz="1550" spc="0" dirty="0" smtClean="0">
                <a:latin typeface="Arial"/>
                <a:cs typeface="Arial"/>
              </a:rPr>
              <a:t>: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1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marL="35560">
              <a:lnSpc>
                <a:spcPct val="100000"/>
              </a:lnSpc>
            </a:pPr>
            <a:r>
              <a:rPr sz="1450" spc="-5" dirty="0" smtClean="0">
                <a:latin typeface="Arial"/>
                <a:cs typeface="Arial"/>
              </a:rPr>
              <a:t>K[</a:t>
            </a:r>
            <a:r>
              <a:rPr sz="1450" spc="0" dirty="0" smtClean="0">
                <a:latin typeface="Arial"/>
                <a:cs typeface="Arial"/>
              </a:rPr>
              <a:t>d</a:t>
            </a:r>
            <a:r>
              <a:rPr sz="1450" spc="-5" dirty="0" smtClean="0">
                <a:latin typeface="Arial"/>
                <a:cs typeface="Arial"/>
              </a:rPr>
              <a:t>B</a:t>
            </a:r>
            <a:r>
              <a:rPr sz="1450" spc="0" dirty="0" smtClean="0">
                <a:latin typeface="Arial"/>
                <a:cs typeface="Arial"/>
              </a:rPr>
              <a:t>]</a:t>
            </a:r>
            <a:r>
              <a:rPr sz="1450" spc="65" dirty="0" smtClean="0">
                <a:latin typeface="Arial"/>
                <a:cs typeface="Arial"/>
              </a:rPr>
              <a:t> </a:t>
            </a:r>
            <a:r>
              <a:rPr sz="1450" spc="0" dirty="0" smtClean="0">
                <a:latin typeface="Symbol"/>
                <a:cs typeface="Symbol"/>
              </a:rPr>
              <a:t></a:t>
            </a:r>
            <a:r>
              <a:rPr sz="1450" spc="60" dirty="0" smtClean="0">
                <a:latin typeface="Times New Roman"/>
                <a:cs typeface="Times New Roman"/>
              </a:rPr>
              <a:t> </a:t>
            </a:r>
            <a:r>
              <a:rPr sz="1450" spc="0" dirty="0" smtClean="0">
                <a:latin typeface="Arial"/>
                <a:cs typeface="Arial"/>
              </a:rPr>
              <a:t>20lo</a:t>
            </a:r>
            <a:r>
              <a:rPr sz="1450" spc="45" dirty="0" smtClean="0">
                <a:latin typeface="Arial"/>
                <a:cs typeface="Arial"/>
              </a:rPr>
              <a:t>g</a:t>
            </a:r>
            <a:r>
              <a:rPr sz="2175" spc="0" baseline="34482" dirty="0" smtClean="0">
                <a:latin typeface="Arial"/>
                <a:cs typeface="Arial"/>
              </a:rPr>
              <a:t>U</a:t>
            </a:r>
            <a:r>
              <a:rPr sz="1500" spc="7" baseline="30555" dirty="0" smtClean="0">
                <a:latin typeface="Arial"/>
                <a:cs typeface="Arial"/>
              </a:rPr>
              <a:t>2  </a:t>
            </a:r>
            <a:r>
              <a:rPr sz="1500" spc="-157" baseline="30555" dirty="0" smtClean="0">
                <a:latin typeface="Arial"/>
                <a:cs typeface="Arial"/>
              </a:rPr>
              <a:t> </a:t>
            </a:r>
            <a:r>
              <a:rPr sz="1450" spc="0" dirty="0" smtClean="0">
                <a:latin typeface="Symbol"/>
                <a:cs typeface="Symbol"/>
              </a:rPr>
              <a:t></a:t>
            </a:r>
            <a:r>
              <a:rPr sz="1450" spc="60" dirty="0" smtClean="0">
                <a:latin typeface="Times New Roman"/>
                <a:cs typeface="Times New Roman"/>
              </a:rPr>
              <a:t> </a:t>
            </a:r>
            <a:r>
              <a:rPr sz="1450" spc="0" dirty="0" smtClean="0">
                <a:latin typeface="Arial"/>
                <a:cs typeface="Arial"/>
              </a:rPr>
              <a:t>20log</a:t>
            </a:r>
            <a:r>
              <a:rPr sz="1450" spc="-190" dirty="0" smtClean="0">
                <a:latin typeface="Arial"/>
                <a:cs typeface="Arial"/>
              </a:rPr>
              <a:t> </a:t>
            </a:r>
            <a:r>
              <a:rPr sz="2175" spc="0" baseline="34482" dirty="0" smtClean="0">
                <a:latin typeface="Arial"/>
                <a:cs typeface="Arial"/>
              </a:rPr>
              <a:t>100 </a:t>
            </a:r>
            <a:r>
              <a:rPr sz="2175" spc="-284" baseline="34482" dirty="0" smtClean="0">
                <a:latin typeface="Arial"/>
                <a:cs typeface="Arial"/>
              </a:rPr>
              <a:t> </a:t>
            </a:r>
            <a:r>
              <a:rPr sz="1450" spc="0" dirty="0" smtClean="0">
                <a:latin typeface="Symbol"/>
                <a:cs typeface="Symbol"/>
              </a:rPr>
              <a:t></a:t>
            </a:r>
            <a:r>
              <a:rPr sz="1450" spc="60" dirty="0" smtClean="0">
                <a:latin typeface="Times New Roman"/>
                <a:cs typeface="Times New Roman"/>
              </a:rPr>
              <a:t> </a:t>
            </a:r>
            <a:r>
              <a:rPr sz="1450" spc="0" dirty="0" smtClean="0">
                <a:latin typeface="Arial"/>
                <a:cs typeface="Arial"/>
              </a:rPr>
              <a:t>20log100</a:t>
            </a:r>
            <a:endParaRPr sz="145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6</a:t>
            </a:fld>
            <a:endParaRPr sz="11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2312" y="7278912"/>
            <a:ext cx="5396230" cy="16421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0640" marR="1725295" indent="-5715">
              <a:lnSpc>
                <a:spcPct val="128600"/>
              </a:lnSpc>
              <a:tabLst>
                <a:tab pos="2434590" algn="l"/>
              </a:tabLst>
            </a:pPr>
            <a:r>
              <a:rPr sz="1450" spc="-5" dirty="0" smtClean="0">
                <a:latin typeface="Arial"/>
                <a:cs typeface="Arial"/>
              </a:rPr>
              <a:t>P</a:t>
            </a:r>
            <a:r>
              <a:rPr sz="1450" spc="0" dirty="0" smtClean="0">
                <a:latin typeface="Arial"/>
                <a:cs typeface="Arial"/>
              </a:rPr>
              <a:t>oniew</a:t>
            </a:r>
            <a:r>
              <a:rPr sz="1450" spc="100" dirty="0" smtClean="0">
                <a:latin typeface="Arial"/>
                <a:cs typeface="Arial"/>
              </a:rPr>
              <a:t>a</a:t>
            </a:r>
            <a:r>
              <a:rPr sz="1450" spc="0" dirty="0" smtClean="0">
                <a:latin typeface="Arial"/>
                <a:cs typeface="Arial"/>
              </a:rPr>
              <a:t>ż</a:t>
            </a:r>
            <a:r>
              <a:rPr sz="1450" spc="40" dirty="0" smtClean="0">
                <a:latin typeface="Arial"/>
                <a:cs typeface="Arial"/>
              </a:rPr>
              <a:t> </a:t>
            </a:r>
            <a:r>
              <a:rPr sz="1450" spc="0" dirty="0" smtClean="0">
                <a:latin typeface="Arial"/>
                <a:cs typeface="Arial"/>
              </a:rPr>
              <a:t>wiem</a:t>
            </a:r>
            <a:r>
              <a:rPr sz="1450" spc="-5" dirty="0" smtClean="0">
                <a:latin typeface="Arial"/>
                <a:cs typeface="Arial"/>
              </a:rPr>
              <a:t>y</a:t>
            </a:r>
            <a:r>
              <a:rPr sz="1450" spc="60" dirty="0" smtClean="0">
                <a:latin typeface="Arial"/>
                <a:cs typeface="Arial"/>
              </a:rPr>
              <a:t>,</a:t>
            </a:r>
            <a:r>
              <a:rPr sz="1450" spc="-5" dirty="0" smtClean="0">
                <a:latin typeface="Arial"/>
                <a:cs typeface="Arial"/>
              </a:rPr>
              <a:t>ż</a:t>
            </a:r>
            <a:r>
              <a:rPr sz="1450" spc="70" dirty="0" smtClean="0">
                <a:latin typeface="Arial"/>
                <a:cs typeface="Arial"/>
              </a:rPr>
              <a:t>e</a:t>
            </a:r>
            <a:r>
              <a:rPr sz="1450" spc="0" dirty="0" smtClean="0">
                <a:latin typeface="Arial"/>
                <a:cs typeface="Arial"/>
              </a:rPr>
              <a:t>j</a:t>
            </a:r>
            <a:r>
              <a:rPr sz="1450" spc="35" dirty="0" smtClean="0">
                <a:latin typeface="Arial"/>
                <a:cs typeface="Arial"/>
              </a:rPr>
              <a:t>e</a:t>
            </a:r>
            <a:r>
              <a:rPr sz="1450" spc="-5" dirty="0" smtClean="0">
                <a:latin typeface="Arial"/>
                <a:cs typeface="Arial"/>
              </a:rPr>
              <a:t>ż</a:t>
            </a:r>
            <a:r>
              <a:rPr sz="1450" spc="0" dirty="0" smtClean="0">
                <a:latin typeface="Arial"/>
                <a:cs typeface="Arial"/>
              </a:rPr>
              <a:t>e</a:t>
            </a:r>
            <a:r>
              <a:rPr sz="1450" spc="-5" dirty="0" smtClean="0">
                <a:latin typeface="Arial"/>
                <a:cs typeface="Arial"/>
              </a:rPr>
              <a:t>ż</a:t>
            </a:r>
            <a:r>
              <a:rPr sz="1450" spc="-405" dirty="0" smtClean="0">
                <a:latin typeface="Arial"/>
                <a:cs typeface="Arial"/>
              </a:rPr>
              <a:t>e</a:t>
            </a:r>
            <a:r>
              <a:rPr sz="1450" spc="0" dirty="0" smtClean="0">
                <a:latin typeface="Arial"/>
                <a:cs typeface="Arial"/>
              </a:rPr>
              <a:t>a	</a:t>
            </a:r>
            <a:r>
              <a:rPr sz="1450" spc="0" dirty="0" smtClean="0">
                <a:latin typeface="Symbol"/>
                <a:cs typeface="Symbol"/>
              </a:rPr>
              <a:t></a:t>
            </a:r>
            <a:r>
              <a:rPr sz="1450" spc="35" dirty="0" smtClean="0">
                <a:latin typeface="Times New Roman"/>
                <a:cs typeface="Times New Roman"/>
              </a:rPr>
              <a:t> </a:t>
            </a:r>
            <a:r>
              <a:rPr sz="1450" spc="-5" dirty="0" smtClean="0">
                <a:latin typeface="Arial"/>
                <a:cs typeface="Arial"/>
              </a:rPr>
              <a:t>c</a:t>
            </a:r>
            <a:r>
              <a:rPr sz="1450" spc="0" dirty="0" smtClean="0">
                <a:latin typeface="Arial"/>
                <a:cs typeface="Arial"/>
              </a:rPr>
              <a:t>,</a:t>
            </a:r>
            <a:r>
              <a:rPr sz="1450" spc="-5" dirty="0" smtClean="0">
                <a:latin typeface="Arial"/>
                <a:cs typeface="Arial"/>
              </a:rPr>
              <a:t>t</a:t>
            </a:r>
            <a:r>
              <a:rPr sz="1450" spc="10" dirty="0" smtClean="0">
                <a:latin typeface="Arial"/>
                <a:cs typeface="Arial"/>
              </a:rPr>
              <a:t>o</a:t>
            </a:r>
            <a:r>
              <a:rPr sz="1450" spc="0" dirty="0" smtClean="0">
                <a:latin typeface="Arial"/>
                <a:cs typeface="Arial"/>
              </a:rPr>
              <a:t>lo</a:t>
            </a:r>
            <a:r>
              <a:rPr sz="1450" spc="5" dirty="0" smtClean="0">
                <a:latin typeface="Arial"/>
                <a:cs typeface="Arial"/>
              </a:rPr>
              <a:t>g</a:t>
            </a:r>
            <a:r>
              <a:rPr sz="1500" spc="67" baseline="-19444" dirty="0" smtClean="0">
                <a:latin typeface="Arial"/>
                <a:cs typeface="Arial"/>
              </a:rPr>
              <a:t>a</a:t>
            </a:r>
            <a:r>
              <a:rPr sz="1450" spc="0" dirty="0" smtClean="0">
                <a:latin typeface="Arial"/>
                <a:cs typeface="Arial"/>
              </a:rPr>
              <a:t>c</a:t>
            </a:r>
            <a:r>
              <a:rPr sz="1450" spc="90" dirty="0" smtClean="0">
                <a:latin typeface="Arial"/>
                <a:cs typeface="Arial"/>
              </a:rPr>
              <a:t> </a:t>
            </a:r>
            <a:r>
              <a:rPr sz="1450" spc="0" dirty="0" smtClean="0">
                <a:latin typeface="Symbol"/>
                <a:cs typeface="Symbol"/>
              </a:rPr>
              <a:t></a:t>
            </a:r>
            <a:r>
              <a:rPr sz="1450" spc="15" dirty="0" smtClean="0">
                <a:latin typeface="Times New Roman"/>
                <a:cs typeface="Times New Roman"/>
              </a:rPr>
              <a:t> </a:t>
            </a:r>
            <a:r>
              <a:rPr sz="1450" spc="0" dirty="0" smtClean="0">
                <a:latin typeface="Arial"/>
                <a:cs typeface="Arial"/>
              </a:rPr>
              <a:t>b, </a:t>
            </a:r>
            <a:r>
              <a:rPr sz="1450" spc="-25" dirty="0" smtClean="0">
                <a:latin typeface="Arial"/>
                <a:cs typeface="Arial"/>
              </a:rPr>
              <a:t>a</a:t>
            </a:r>
            <a:r>
              <a:rPr sz="1450" spc="-5" dirty="0" smtClean="0">
                <a:latin typeface="Arial"/>
                <a:cs typeface="Arial"/>
              </a:rPr>
              <a:t>sy</a:t>
            </a:r>
            <a:r>
              <a:rPr sz="1450" spc="0" dirty="0" smtClean="0">
                <a:latin typeface="Arial"/>
                <a:cs typeface="Arial"/>
              </a:rPr>
              <a:t>mbol </a:t>
            </a:r>
            <a:r>
              <a:rPr sz="1450" spc="45" dirty="0" smtClean="0">
                <a:latin typeface="Arial"/>
                <a:cs typeface="Arial"/>
              </a:rPr>
              <a:t> </a:t>
            </a:r>
            <a:r>
              <a:rPr sz="1450" spc="0" dirty="0" smtClean="0">
                <a:latin typeface="Arial"/>
                <a:cs typeface="Arial"/>
              </a:rPr>
              <a:t>log </a:t>
            </a:r>
            <a:r>
              <a:rPr sz="1450" spc="-145" dirty="0" smtClean="0">
                <a:latin typeface="Arial"/>
                <a:cs typeface="Arial"/>
              </a:rPr>
              <a:t> </a:t>
            </a:r>
            <a:r>
              <a:rPr sz="1450" spc="30" dirty="0" smtClean="0">
                <a:latin typeface="Arial"/>
                <a:cs typeface="Arial"/>
              </a:rPr>
              <a:t>a</a:t>
            </a:r>
            <a:r>
              <a:rPr sz="1450" spc="0" dirty="0" smtClean="0">
                <a:latin typeface="Arial"/>
                <a:cs typeface="Arial"/>
              </a:rPr>
              <a:t>o</a:t>
            </a:r>
            <a:r>
              <a:rPr sz="1450" spc="-5" dirty="0" smtClean="0">
                <a:latin typeface="Arial"/>
                <a:cs typeface="Arial"/>
              </a:rPr>
              <a:t>z</a:t>
            </a:r>
            <a:r>
              <a:rPr sz="1450" spc="0" dirty="0" smtClean="0">
                <a:latin typeface="Arial"/>
                <a:cs typeface="Arial"/>
              </a:rPr>
              <a:t>na</a:t>
            </a:r>
            <a:r>
              <a:rPr sz="1450" spc="-5" dirty="0" smtClean="0">
                <a:latin typeface="Arial"/>
                <a:cs typeface="Arial"/>
              </a:rPr>
              <a:t>cz</a:t>
            </a:r>
            <a:r>
              <a:rPr sz="1450" spc="-60" dirty="0" smtClean="0">
                <a:latin typeface="Arial"/>
                <a:cs typeface="Arial"/>
              </a:rPr>
              <a:t>a</a:t>
            </a:r>
            <a:r>
              <a:rPr sz="1450" spc="0" dirty="0" smtClean="0">
                <a:latin typeface="Arial"/>
                <a:cs typeface="Arial"/>
              </a:rPr>
              <a:t>lo</a:t>
            </a:r>
            <a:r>
              <a:rPr sz="1450" spc="-55" dirty="0" smtClean="0">
                <a:latin typeface="Arial"/>
                <a:cs typeface="Arial"/>
              </a:rPr>
              <a:t>g</a:t>
            </a:r>
            <a:r>
              <a:rPr sz="1500" spc="7" baseline="-19444" dirty="0" smtClean="0">
                <a:latin typeface="Arial"/>
                <a:cs typeface="Arial"/>
              </a:rPr>
              <a:t>1</a:t>
            </a:r>
            <a:r>
              <a:rPr sz="1500" spc="75" baseline="-19444" dirty="0" smtClean="0">
                <a:latin typeface="Arial"/>
                <a:cs typeface="Arial"/>
              </a:rPr>
              <a:t>0</a:t>
            </a:r>
            <a:r>
              <a:rPr sz="1450" spc="0" dirty="0" smtClean="0">
                <a:latin typeface="Arial"/>
                <a:cs typeface="Arial"/>
              </a:rPr>
              <a:t>a,</a:t>
            </a:r>
            <a:r>
              <a:rPr sz="1450" spc="-245" dirty="0" smtClean="0">
                <a:latin typeface="Arial"/>
                <a:cs typeface="Arial"/>
              </a:rPr>
              <a:t> </a:t>
            </a:r>
            <a:r>
              <a:rPr sz="1450" spc="-5" dirty="0" smtClean="0">
                <a:latin typeface="Arial"/>
                <a:cs typeface="Arial"/>
              </a:rPr>
              <a:t>z</a:t>
            </a:r>
            <a:r>
              <a:rPr sz="1450" spc="0" dirty="0" smtClean="0">
                <a:latin typeface="Arial"/>
                <a:cs typeface="Arial"/>
              </a:rPr>
              <a:t>a</a:t>
            </a:r>
            <a:r>
              <a:rPr sz="1450" spc="-5" dirty="0" smtClean="0">
                <a:latin typeface="Arial"/>
                <a:cs typeface="Arial"/>
              </a:rPr>
              <a:t>t</a:t>
            </a:r>
            <a:r>
              <a:rPr sz="1450" spc="0" dirty="0" smtClean="0">
                <a:latin typeface="Arial"/>
                <a:cs typeface="Arial"/>
              </a:rPr>
              <a:t>em</a:t>
            </a:r>
            <a:endParaRPr sz="145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marL="38100">
              <a:lnSpc>
                <a:spcPct val="100000"/>
              </a:lnSpc>
            </a:pPr>
            <a:r>
              <a:rPr sz="1450" dirty="0" smtClean="0">
                <a:latin typeface="Arial"/>
                <a:cs typeface="Arial"/>
              </a:rPr>
              <a:t>log100</a:t>
            </a:r>
            <a:r>
              <a:rPr sz="1450" spc="90" dirty="0" smtClean="0">
                <a:latin typeface="Arial"/>
                <a:cs typeface="Arial"/>
              </a:rPr>
              <a:t> </a:t>
            </a:r>
            <a:r>
              <a:rPr sz="1450" spc="0" dirty="0" smtClean="0">
                <a:latin typeface="Symbol"/>
                <a:cs typeface="Symbol"/>
              </a:rPr>
              <a:t></a:t>
            </a:r>
            <a:r>
              <a:rPr sz="1450" spc="60" dirty="0" smtClean="0">
                <a:latin typeface="Times New Roman"/>
                <a:cs typeface="Times New Roman"/>
              </a:rPr>
              <a:t> </a:t>
            </a:r>
            <a:r>
              <a:rPr sz="1450" spc="0" dirty="0" smtClean="0">
                <a:latin typeface="Arial"/>
                <a:cs typeface="Arial"/>
              </a:rPr>
              <a:t>2</a:t>
            </a:r>
            <a:r>
              <a:rPr sz="1450" spc="-60" dirty="0" smtClean="0">
                <a:latin typeface="Arial"/>
                <a:cs typeface="Arial"/>
              </a:rPr>
              <a:t>,</a:t>
            </a:r>
            <a:r>
              <a:rPr sz="1450" spc="0" dirty="0" smtClean="0">
                <a:latin typeface="Arial"/>
                <a:cs typeface="Arial"/>
              </a:rPr>
              <a:t>b</a:t>
            </a:r>
            <a:r>
              <a:rPr sz="1450" spc="-55" dirty="0" smtClean="0">
                <a:latin typeface="Arial"/>
                <a:cs typeface="Arial"/>
              </a:rPr>
              <a:t>o</a:t>
            </a:r>
            <a:r>
              <a:rPr sz="1450" spc="0" dirty="0" smtClean="0">
                <a:latin typeface="Arial"/>
                <a:cs typeface="Arial"/>
              </a:rPr>
              <a:t>1</a:t>
            </a:r>
            <a:r>
              <a:rPr sz="1450" spc="75" dirty="0" smtClean="0">
                <a:latin typeface="Arial"/>
                <a:cs typeface="Arial"/>
              </a:rPr>
              <a:t>0</a:t>
            </a:r>
            <a:r>
              <a:rPr sz="1500" spc="7" baseline="36111" dirty="0" smtClean="0">
                <a:latin typeface="Arial"/>
                <a:cs typeface="Arial"/>
              </a:rPr>
              <a:t>2 </a:t>
            </a:r>
            <a:r>
              <a:rPr sz="1500" spc="44" baseline="36111" dirty="0" smtClean="0">
                <a:latin typeface="Arial"/>
                <a:cs typeface="Arial"/>
              </a:rPr>
              <a:t> </a:t>
            </a:r>
            <a:r>
              <a:rPr sz="1450" spc="0" dirty="0" smtClean="0">
                <a:latin typeface="Symbol"/>
                <a:cs typeface="Symbol"/>
              </a:rPr>
              <a:t></a:t>
            </a:r>
            <a:r>
              <a:rPr sz="1450" spc="-55" dirty="0" smtClean="0">
                <a:latin typeface="Times New Roman"/>
                <a:cs typeface="Times New Roman"/>
              </a:rPr>
              <a:t> </a:t>
            </a:r>
            <a:r>
              <a:rPr sz="1450" spc="0" dirty="0" smtClean="0">
                <a:latin typeface="Arial"/>
                <a:cs typeface="Arial"/>
              </a:rPr>
              <a:t>100</a:t>
            </a:r>
            <a:r>
              <a:rPr sz="1450" spc="-10" dirty="0" smtClean="0">
                <a:latin typeface="Arial"/>
                <a:cs typeface="Arial"/>
              </a:rPr>
              <a:t>,</a:t>
            </a:r>
            <a:r>
              <a:rPr sz="1450" spc="45" dirty="0" smtClean="0">
                <a:latin typeface="Arial"/>
                <a:cs typeface="Arial"/>
              </a:rPr>
              <a:t>a</a:t>
            </a:r>
            <a:r>
              <a:rPr sz="1450" spc="0" dirty="0" smtClean="0">
                <a:latin typeface="Arial"/>
                <a:cs typeface="Arial"/>
              </a:rPr>
              <a:t>20log100</a:t>
            </a:r>
            <a:r>
              <a:rPr sz="1450" spc="125" dirty="0" smtClean="0">
                <a:latin typeface="Arial"/>
                <a:cs typeface="Arial"/>
              </a:rPr>
              <a:t> </a:t>
            </a:r>
            <a:r>
              <a:rPr sz="1450" spc="0" dirty="0" smtClean="0">
                <a:latin typeface="Symbol"/>
                <a:cs typeface="Symbol"/>
              </a:rPr>
              <a:t></a:t>
            </a:r>
            <a:r>
              <a:rPr sz="1450" spc="60" dirty="0" smtClean="0">
                <a:latin typeface="Times New Roman"/>
                <a:cs typeface="Times New Roman"/>
              </a:rPr>
              <a:t> </a:t>
            </a:r>
            <a:r>
              <a:rPr sz="1450" spc="0" dirty="0" smtClean="0">
                <a:latin typeface="Arial"/>
                <a:cs typeface="Arial"/>
              </a:rPr>
              <a:t>20</a:t>
            </a:r>
            <a:r>
              <a:rPr sz="1450" spc="-165" dirty="0" smtClean="0">
                <a:latin typeface="Arial"/>
                <a:cs typeface="Arial"/>
              </a:rPr>
              <a:t> </a:t>
            </a:r>
            <a:r>
              <a:rPr sz="1450" spc="0" dirty="0" smtClean="0">
                <a:latin typeface="Symbol"/>
                <a:cs typeface="Symbol"/>
              </a:rPr>
              <a:t></a:t>
            </a:r>
            <a:r>
              <a:rPr sz="1450" spc="-160" dirty="0" smtClean="0">
                <a:latin typeface="Times New Roman"/>
                <a:cs typeface="Times New Roman"/>
              </a:rPr>
              <a:t> </a:t>
            </a:r>
            <a:r>
              <a:rPr sz="1450" spc="0" dirty="0" smtClean="0">
                <a:latin typeface="Arial"/>
                <a:cs typeface="Arial"/>
              </a:rPr>
              <a:t>2</a:t>
            </a:r>
            <a:r>
              <a:rPr sz="1450" spc="10" dirty="0" smtClean="0">
                <a:latin typeface="Arial"/>
                <a:cs typeface="Arial"/>
              </a:rPr>
              <a:t> </a:t>
            </a:r>
            <a:r>
              <a:rPr sz="1450" spc="0" dirty="0" smtClean="0">
                <a:latin typeface="Symbol"/>
                <a:cs typeface="Symbol"/>
              </a:rPr>
              <a:t></a:t>
            </a:r>
            <a:r>
              <a:rPr sz="1450" spc="85" dirty="0" smtClean="0">
                <a:latin typeface="Times New Roman"/>
                <a:cs typeface="Times New Roman"/>
              </a:rPr>
              <a:t> </a:t>
            </a:r>
            <a:r>
              <a:rPr sz="1450" spc="0" dirty="0" smtClean="0">
                <a:latin typeface="Arial"/>
                <a:cs typeface="Arial"/>
              </a:rPr>
              <a:t>40.</a:t>
            </a:r>
            <a:endParaRPr sz="14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550" dirty="0" smtClean="0">
                <a:latin typeface="Arial"/>
                <a:cs typeface="Arial"/>
              </a:rPr>
              <a:t>A 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0" dirty="0" smtClean="0">
                <a:latin typeface="Arial"/>
                <a:cs typeface="Arial"/>
              </a:rPr>
              <a:t>c wz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nien</a:t>
            </a:r>
            <a:r>
              <a:rPr sz="1550" spc="0" dirty="0" smtClean="0">
                <a:latin typeface="Arial"/>
                <a:cs typeface="Arial"/>
              </a:rPr>
              <a:t>ie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wz</a:t>
            </a:r>
            <a:r>
              <a:rPr sz="1550" spc="-5" dirty="0" smtClean="0">
                <a:latin typeface="Arial"/>
                <a:cs typeface="Arial"/>
              </a:rPr>
              <a:t>g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ędn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 </a:t>
            </a:r>
            <a:r>
              <a:rPr sz="1550" spc="-5" dirty="0" smtClean="0">
                <a:latin typeface="Arial"/>
                <a:cs typeface="Arial"/>
              </a:rPr>
              <a:t>de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b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będ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wy</a:t>
            </a:r>
            <a:r>
              <a:rPr sz="1550" spc="-5" dirty="0" smtClean="0">
                <a:latin typeface="Arial"/>
                <a:cs typeface="Arial"/>
              </a:rPr>
              <a:t>no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ć: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33"/>
              </a:spcBef>
            </a:pPr>
            <a:endParaRPr sz="800"/>
          </a:p>
          <a:p>
            <a:pPr marL="1790700">
              <a:lnSpc>
                <a:spcPct val="100000"/>
              </a:lnSpc>
            </a:pPr>
            <a:r>
              <a:rPr sz="1550" spc="-5" dirty="0" smtClean="0">
                <a:latin typeface="Arial"/>
                <a:cs typeface="Arial"/>
              </a:rPr>
              <a:t>K</a:t>
            </a:r>
            <a:r>
              <a:rPr sz="1500" b="1" spc="7" baseline="-11111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[dB]</a:t>
            </a:r>
            <a:r>
              <a:rPr sz="1550" spc="0" dirty="0" smtClean="0">
                <a:latin typeface="Arial"/>
                <a:cs typeface="Arial"/>
              </a:rPr>
              <a:t>=</a:t>
            </a:r>
            <a:r>
              <a:rPr sz="1550" spc="-5" dirty="0" smtClean="0">
                <a:latin typeface="Arial"/>
                <a:cs typeface="Arial"/>
              </a:rPr>
              <a:t>20log100=40dB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32192" y="7019024"/>
            <a:ext cx="128270" cy="2324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50" dirty="0" smtClean="0">
                <a:latin typeface="Arial"/>
                <a:cs typeface="Arial"/>
              </a:rPr>
              <a:t>1</a:t>
            </a:r>
            <a:endParaRPr sz="14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92825" y="7019024"/>
            <a:ext cx="220979" cy="2679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50" spc="-80" dirty="0" smtClean="0">
                <a:latin typeface="Arial"/>
                <a:cs typeface="Arial"/>
              </a:rPr>
              <a:t>U</a:t>
            </a:r>
            <a:r>
              <a:rPr sz="1500" spc="7" baseline="-19444" dirty="0" smtClean="0">
                <a:latin typeface="Arial"/>
                <a:cs typeface="Arial"/>
              </a:rPr>
              <a:t>1</a:t>
            </a:r>
            <a:endParaRPr sz="1500" baseline="-1944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06116" y="7315442"/>
            <a:ext cx="97790" cy="1644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5" dirty="0" smtClean="0">
                <a:latin typeface="Arial"/>
                <a:cs typeface="Arial"/>
              </a:rPr>
              <a:t>b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2300" y="782402"/>
            <a:ext cx="6409055" cy="1037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44800"/>
              </a:lnSpc>
              <a:tabLst>
                <a:tab pos="1345565" algn="l"/>
              </a:tabLst>
            </a:pPr>
            <a:r>
              <a:rPr sz="1550" b="1" spc="-5" dirty="0" smtClean="0">
                <a:latin typeface="Arial"/>
                <a:cs typeface="Arial"/>
              </a:rPr>
              <a:t>P</a:t>
            </a:r>
            <a:r>
              <a:rPr sz="1550" b="1" spc="0" dirty="0" smtClean="0">
                <a:latin typeface="Arial"/>
                <a:cs typeface="Arial"/>
              </a:rPr>
              <a:t>rz</a:t>
            </a:r>
            <a:r>
              <a:rPr sz="1550" b="1" spc="-5" dirty="0" smtClean="0">
                <a:latin typeface="Arial"/>
                <a:cs typeface="Arial"/>
              </a:rPr>
              <a:t>ykła</a:t>
            </a:r>
            <a:r>
              <a:rPr sz="1550" b="1" spc="0" dirty="0" smtClean="0">
                <a:latin typeface="Arial"/>
                <a:cs typeface="Arial"/>
              </a:rPr>
              <a:t>d</a:t>
            </a:r>
            <a:r>
              <a:rPr sz="1550" b="1" spc="-5" dirty="0" smtClean="0">
                <a:latin typeface="Arial"/>
                <a:cs typeface="Arial"/>
              </a:rPr>
              <a:t> 2</a:t>
            </a:r>
            <a:r>
              <a:rPr sz="1550" b="1" spc="0" dirty="0" smtClean="0">
                <a:latin typeface="Arial"/>
                <a:cs typeface="Arial"/>
              </a:rPr>
              <a:t>.	</a:t>
            </a:r>
            <a:r>
              <a:rPr sz="1550" spc="0" dirty="0" smtClean="0">
                <a:latin typeface="Arial"/>
                <a:cs typeface="Arial"/>
              </a:rPr>
              <a:t>Z k</a:t>
            </a:r>
            <a:r>
              <a:rPr sz="1550" spc="-5" dirty="0" smtClean="0">
                <a:latin typeface="Arial"/>
                <a:cs typeface="Arial"/>
              </a:rPr>
              <a:t>ole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el</a:t>
            </a:r>
            <a:r>
              <a:rPr sz="1550" spc="0" dirty="0" smtClean="0">
                <a:latin typeface="Arial"/>
                <a:cs typeface="Arial"/>
              </a:rPr>
              <a:t>i </a:t>
            </a:r>
            <a:r>
              <a:rPr sz="1550" spc="-5" dirty="0" smtClean="0">
                <a:latin typeface="Arial"/>
                <a:cs typeface="Arial"/>
              </a:rPr>
              <a:t>ma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informa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ję</a:t>
            </a:r>
            <a:r>
              <a:rPr sz="1550" spc="0" dirty="0" smtClean="0">
                <a:latin typeface="Arial"/>
                <a:cs typeface="Arial"/>
              </a:rPr>
              <a:t>, że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wz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nien</a:t>
            </a:r>
            <a:r>
              <a:rPr sz="1550" spc="0" dirty="0" smtClean="0">
                <a:latin typeface="Arial"/>
                <a:cs typeface="Arial"/>
              </a:rPr>
              <a:t>ie</a:t>
            </a:r>
            <a:r>
              <a:rPr sz="1550" spc="-5" dirty="0" smtClean="0">
                <a:latin typeface="Arial"/>
                <a:cs typeface="Arial"/>
              </a:rPr>
              <a:t> w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ględn</a:t>
            </a:r>
            <a:r>
              <a:rPr sz="1550" spc="0" dirty="0" smtClean="0">
                <a:latin typeface="Arial"/>
                <a:cs typeface="Arial"/>
              </a:rPr>
              <a:t>e 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1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nia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pr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y s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10" dirty="0" smtClean="0">
                <a:latin typeface="Arial"/>
                <a:cs typeface="Arial"/>
              </a:rPr>
              <a:t>g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0" dirty="0" smtClean="0">
                <a:latin typeface="Arial"/>
                <a:cs typeface="Arial"/>
              </a:rPr>
              <a:t>le</a:t>
            </a:r>
            <a:r>
              <a:rPr sz="1550" spc="-5" dirty="0" smtClean="0">
                <a:latin typeface="Arial"/>
                <a:cs typeface="Arial"/>
              </a:rPr>
              <a:t> we</a:t>
            </a:r>
            <a:r>
              <a:rPr sz="1550" spc="0" dirty="0" smtClean="0">
                <a:latin typeface="Arial"/>
                <a:cs typeface="Arial"/>
              </a:rPr>
              <a:t>jści</a:t>
            </a:r>
            <a:r>
              <a:rPr sz="1550" spc="-5" dirty="0" smtClean="0">
                <a:latin typeface="Arial"/>
                <a:cs typeface="Arial"/>
              </a:rPr>
              <a:t>ow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1m</a:t>
            </a:r>
            <a:r>
              <a:rPr sz="1550" spc="0" dirty="0" smtClean="0">
                <a:latin typeface="Arial"/>
                <a:cs typeface="Arial"/>
              </a:rPr>
              <a:t>W wy</a:t>
            </a:r>
            <a:r>
              <a:rPr sz="1550" spc="-5" dirty="0" smtClean="0">
                <a:latin typeface="Arial"/>
                <a:cs typeface="Arial"/>
              </a:rPr>
              <a:t>no</a:t>
            </a:r>
            <a:r>
              <a:rPr sz="1550" spc="0" dirty="0" smtClean="0">
                <a:latin typeface="Arial"/>
                <a:cs typeface="Arial"/>
              </a:rPr>
              <a:t>si </a:t>
            </a:r>
            <a:r>
              <a:rPr sz="1550" spc="-5" dirty="0" smtClean="0">
                <a:latin typeface="Arial"/>
                <a:cs typeface="Arial"/>
              </a:rPr>
              <a:t>30dB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0" dirty="0" smtClean="0">
                <a:latin typeface="Arial"/>
                <a:cs typeface="Arial"/>
              </a:rPr>
              <a:t>o 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na</a:t>
            </a:r>
            <a:r>
              <a:rPr sz="1550" spc="0" dirty="0" smtClean="0">
                <a:latin typeface="Arial"/>
                <a:cs typeface="Arial"/>
              </a:rPr>
              <a:t>cz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, ż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: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37182" y="2178553"/>
            <a:ext cx="185927" cy="0"/>
          </a:xfrm>
          <a:custGeom>
            <a:avLst/>
            <a:gdLst/>
            <a:ahLst/>
            <a:cxnLst/>
            <a:rect l="l" t="t" r="r" b="b"/>
            <a:pathLst>
              <a:path w="185927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614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93285" y="2757673"/>
            <a:ext cx="185927" cy="0"/>
          </a:xfrm>
          <a:custGeom>
            <a:avLst/>
            <a:gdLst/>
            <a:ahLst/>
            <a:cxnLst/>
            <a:rect l="l" t="t" r="r" b="b"/>
            <a:pathLst>
              <a:path w="185927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614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02585" y="2757673"/>
            <a:ext cx="185927" cy="0"/>
          </a:xfrm>
          <a:custGeom>
            <a:avLst/>
            <a:gdLst/>
            <a:ahLst/>
            <a:cxnLst/>
            <a:rect l="l" t="t" r="r" b="b"/>
            <a:pathLst>
              <a:path w="185927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614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95597" y="2033514"/>
            <a:ext cx="4301490" cy="248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</a:tabLst>
            </a:pPr>
            <a:r>
              <a:rPr sz="1550" b="1" dirty="0" smtClean="0">
                <a:latin typeface="Times New Roman"/>
                <a:cs typeface="Times New Roman"/>
              </a:rPr>
              <a:t>K	</a:t>
            </a:r>
            <a:r>
              <a:rPr sz="1550" dirty="0" smtClean="0">
                <a:latin typeface="Symbol"/>
                <a:cs typeface="Symbol"/>
              </a:rPr>
              <a:t></a:t>
            </a:r>
            <a:r>
              <a:rPr sz="1550" spc="-75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10</a:t>
            </a:r>
            <a:r>
              <a:rPr sz="1550" b="1" spc="-5" dirty="0" smtClean="0">
                <a:latin typeface="Times New Roman"/>
                <a:cs typeface="Times New Roman"/>
              </a:rPr>
              <a:t>l</a:t>
            </a:r>
            <a:r>
              <a:rPr sz="1550" b="1" spc="0" dirty="0" smtClean="0">
                <a:latin typeface="Times New Roman"/>
                <a:cs typeface="Times New Roman"/>
              </a:rPr>
              <a:t>og</a:t>
            </a:r>
            <a:r>
              <a:rPr sz="1550" b="1" spc="-110" dirty="0" smtClean="0">
                <a:latin typeface="Times New Roman"/>
                <a:cs typeface="Times New Roman"/>
              </a:rPr>
              <a:t> </a:t>
            </a:r>
            <a:r>
              <a:rPr sz="2325" b="1" spc="-112" baseline="35842" dirty="0" smtClean="0">
                <a:latin typeface="Times New Roman"/>
                <a:cs typeface="Times New Roman"/>
              </a:rPr>
              <a:t>P</a:t>
            </a:r>
            <a:r>
              <a:rPr sz="975" b="1" spc="15" baseline="51282" dirty="0" smtClean="0">
                <a:latin typeface="Times New Roman"/>
                <a:cs typeface="Times New Roman"/>
              </a:rPr>
              <a:t>2   </a:t>
            </a:r>
            <a:r>
              <a:rPr sz="975" b="1" spc="-37" baseline="51282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20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30</a:t>
            </a:r>
            <a:r>
              <a:rPr sz="1550" b="1" spc="5" dirty="0" smtClean="0">
                <a:latin typeface="Times New Roman"/>
                <a:cs typeface="Times New Roman"/>
              </a:rPr>
              <a:t>d</a:t>
            </a:r>
            <a:r>
              <a:rPr sz="1550" b="1" spc="0" dirty="0" smtClean="0">
                <a:latin typeface="Times New Roman"/>
                <a:cs typeface="Times New Roman"/>
              </a:rPr>
              <a:t>B</a:t>
            </a:r>
            <a:r>
              <a:rPr sz="1550" b="1" spc="-145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.</a:t>
            </a:r>
            <a:r>
              <a:rPr sz="1550" b="1" spc="-10" dirty="0" smtClean="0">
                <a:latin typeface="Times New Roman"/>
                <a:cs typeface="Times New Roman"/>
              </a:rPr>
              <a:t> </a:t>
            </a:r>
            <a:r>
              <a:rPr sz="1550" b="1" spc="5" dirty="0" smtClean="0">
                <a:latin typeface="Times New Roman"/>
                <a:cs typeface="Times New Roman"/>
              </a:rPr>
              <a:t>Sk</a:t>
            </a:r>
            <a:r>
              <a:rPr sz="1550" b="1" spc="-15" dirty="0" smtClean="0">
                <a:latin typeface="Times New Roman"/>
                <a:cs typeface="Times New Roman"/>
              </a:rPr>
              <a:t>r</a:t>
            </a:r>
            <a:r>
              <a:rPr sz="1550" b="1" spc="0" dirty="0" smtClean="0">
                <a:latin typeface="Times New Roman"/>
                <a:cs typeface="Times New Roman"/>
              </a:rPr>
              <a:t>a</a:t>
            </a:r>
            <a:r>
              <a:rPr sz="1550" b="1" spc="-15" dirty="0" smtClean="0">
                <a:latin typeface="Times New Roman"/>
                <a:cs typeface="Times New Roman"/>
              </a:rPr>
              <a:t>c</a:t>
            </a:r>
            <a:r>
              <a:rPr sz="1550" b="1" spc="0" dirty="0" smtClean="0">
                <a:latin typeface="Times New Roman"/>
                <a:cs typeface="Times New Roman"/>
              </a:rPr>
              <a:t>a</a:t>
            </a:r>
            <a:r>
              <a:rPr sz="1550" b="1" spc="-25" dirty="0" smtClean="0">
                <a:latin typeface="Times New Roman"/>
                <a:cs typeface="Times New Roman"/>
              </a:rPr>
              <a:t>m</a:t>
            </a:r>
            <a:r>
              <a:rPr sz="1550" b="1" spc="0" dirty="0" smtClean="0">
                <a:latin typeface="Times New Roman"/>
                <a:cs typeface="Times New Roman"/>
              </a:rPr>
              <a:t>y</a:t>
            </a:r>
            <a:r>
              <a:rPr sz="1550" b="1" spc="50" dirty="0" smtClean="0">
                <a:latin typeface="Times New Roman"/>
                <a:cs typeface="Times New Roman"/>
              </a:rPr>
              <a:t> </a:t>
            </a:r>
            <a:r>
              <a:rPr sz="1550" b="1" spc="5" dirty="0" smtClean="0">
                <a:latin typeface="Times New Roman"/>
                <a:cs typeface="Times New Roman"/>
              </a:rPr>
              <a:t>p</a:t>
            </a:r>
            <a:r>
              <a:rPr sz="1550" b="1" spc="-15" dirty="0" smtClean="0">
                <a:latin typeface="Times New Roman"/>
                <a:cs typeface="Times New Roman"/>
              </a:rPr>
              <a:t>r</a:t>
            </a:r>
            <a:r>
              <a:rPr sz="1550" b="1" spc="-10" dirty="0" smtClean="0">
                <a:latin typeface="Times New Roman"/>
                <a:cs typeface="Times New Roman"/>
              </a:rPr>
              <a:t>z</a:t>
            </a:r>
            <a:r>
              <a:rPr sz="1550" b="1" spc="-15" dirty="0" smtClean="0">
                <a:latin typeface="Times New Roman"/>
                <a:cs typeface="Times New Roman"/>
              </a:rPr>
              <a:t>e</a:t>
            </a:r>
            <a:r>
              <a:rPr sz="1550" b="1" spc="0" dirty="0" smtClean="0">
                <a:latin typeface="Times New Roman"/>
                <a:cs typeface="Times New Roman"/>
              </a:rPr>
              <a:t>z</a:t>
            </a:r>
            <a:r>
              <a:rPr sz="1550" b="1" spc="-15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10</a:t>
            </a:r>
            <a:r>
              <a:rPr sz="1550" b="1" spc="100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i</a:t>
            </a:r>
            <a:r>
              <a:rPr sz="1550" b="1" spc="100" dirty="0" smtClean="0">
                <a:latin typeface="Times New Roman"/>
                <a:cs typeface="Times New Roman"/>
              </a:rPr>
              <a:t> </a:t>
            </a:r>
            <a:r>
              <a:rPr sz="1550" b="1" spc="-25" dirty="0" smtClean="0">
                <a:latin typeface="Times New Roman"/>
                <a:cs typeface="Times New Roman"/>
              </a:rPr>
              <a:t>m</a:t>
            </a:r>
            <a:r>
              <a:rPr sz="1550" b="1" spc="0" dirty="0" smtClean="0">
                <a:latin typeface="Times New Roman"/>
                <a:cs typeface="Times New Roman"/>
              </a:rPr>
              <a:t>a</a:t>
            </a:r>
            <a:r>
              <a:rPr sz="1550" b="1" spc="-25" dirty="0" smtClean="0">
                <a:latin typeface="Times New Roman"/>
                <a:cs typeface="Times New Roman"/>
              </a:rPr>
              <a:t>m</a:t>
            </a:r>
            <a:r>
              <a:rPr sz="1550" b="1" spc="0" dirty="0" smtClean="0">
                <a:latin typeface="Times New Roman"/>
                <a:cs typeface="Times New Roman"/>
              </a:rPr>
              <a:t>y: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5142" y="2184390"/>
            <a:ext cx="146685" cy="248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b="1" dirty="0" smtClean="0">
                <a:latin typeface="Times New Roman"/>
                <a:cs typeface="Times New Roman"/>
              </a:rPr>
              <a:t>P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8643" y="2612634"/>
            <a:ext cx="4982845" cy="248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b="1" spc="5" dirty="0" smtClean="0">
                <a:latin typeface="Times New Roman"/>
                <a:cs typeface="Times New Roman"/>
              </a:rPr>
              <a:t>l</a:t>
            </a:r>
            <a:r>
              <a:rPr sz="1550" b="1" spc="0" dirty="0" smtClean="0">
                <a:latin typeface="Times New Roman"/>
                <a:cs typeface="Times New Roman"/>
              </a:rPr>
              <a:t>og</a:t>
            </a:r>
            <a:r>
              <a:rPr sz="1550" b="1" spc="-110" dirty="0" smtClean="0">
                <a:latin typeface="Times New Roman"/>
                <a:cs typeface="Times New Roman"/>
              </a:rPr>
              <a:t> </a:t>
            </a:r>
            <a:r>
              <a:rPr sz="2325" b="1" spc="-112" baseline="35842" dirty="0" smtClean="0">
                <a:latin typeface="Times New Roman"/>
                <a:cs typeface="Times New Roman"/>
              </a:rPr>
              <a:t>P</a:t>
            </a:r>
            <a:r>
              <a:rPr sz="975" b="1" spc="15" baseline="51282" dirty="0" smtClean="0">
                <a:latin typeface="Times New Roman"/>
                <a:cs typeface="Times New Roman"/>
              </a:rPr>
              <a:t>2   </a:t>
            </a:r>
            <a:r>
              <a:rPr sz="975" b="1" spc="-52" baseline="51282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30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3</a:t>
            </a:r>
            <a:r>
              <a:rPr sz="1550" b="1" spc="-220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,</a:t>
            </a:r>
            <a:r>
              <a:rPr sz="1550" b="1" spc="140" dirty="0" smtClean="0">
                <a:latin typeface="Times New Roman"/>
                <a:cs typeface="Times New Roman"/>
              </a:rPr>
              <a:t> </a:t>
            </a:r>
            <a:r>
              <a:rPr sz="1550" b="1" spc="-15" dirty="0" smtClean="0">
                <a:latin typeface="Times New Roman"/>
                <a:cs typeface="Times New Roman"/>
              </a:rPr>
              <a:t>z</a:t>
            </a:r>
            <a:r>
              <a:rPr sz="1550" b="1" spc="0" dirty="0" smtClean="0">
                <a:latin typeface="Times New Roman"/>
                <a:cs typeface="Times New Roman"/>
              </a:rPr>
              <a:t>a</a:t>
            </a:r>
            <a:r>
              <a:rPr sz="1550" b="1" spc="-10" dirty="0" smtClean="0">
                <a:latin typeface="Times New Roman"/>
                <a:cs typeface="Times New Roman"/>
              </a:rPr>
              <a:t>te</a:t>
            </a:r>
            <a:r>
              <a:rPr sz="1550" b="1" spc="0" dirty="0" smtClean="0">
                <a:latin typeface="Times New Roman"/>
                <a:cs typeface="Times New Roman"/>
              </a:rPr>
              <a:t>m </a:t>
            </a:r>
            <a:r>
              <a:rPr sz="1550" b="1" spc="-175" dirty="0" smtClean="0">
                <a:latin typeface="Times New Roman"/>
                <a:cs typeface="Times New Roman"/>
              </a:rPr>
              <a:t> </a:t>
            </a:r>
            <a:r>
              <a:rPr sz="2325" b="1" spc="-112" baseline="35842" dirty="0" smtClean="0">
                <a:latin typeface="Times New Roman"/>
                <a:cs typeface="Times New Roman"/>
              </a:rPr>
              <a:t>P</a:t>
            </a:r>
            <a:r>
              <a:rPr sz="975" b="1" spc="15" baseline="51282" dirty="0" smtClean="0">
                <a:latin typeface="Times New Roman"/>
                <a:cs typeface="Times New Roman"/>
              </a:rPr>
              <a:t>2   </a:t>
            </a:r>
            <a:r>
              <a:rPr sz="975" b="1" spc="-52" baseline="51282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-220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1</a:t>
            </a:r>
            <a:r>
              <a:rPr sz="1550" b="1" spc="95" dirty="0" smtClean="0">
                <a:latin typeface="Times New Roman"/>
                <a:cs typeface="Times New Roman"/>
              </a:rPr>
              <a:t>0</a:t>
            </a:r>
            <a:r>
              <a:rPr sz="975" b="1" spc="15" baseline="59829" dirty="0" smtClean="0">
                <a:latin typeface="Times New Roman"/>
                <a:cs typeface="Times New Roman"/>
              </a:rPr>
              <a:t>3    </a:t>
            </a:r>
            <a:r>
              <a:rPr sz="1550" b="1" spc="0" dirty="0" smtClean="0">
                <a:latin typeface="Times New Roman"/>
                <a:cs typeface="Times New Roman"/>
              </a:rPr>
              <a:t>,</a:t>
            </a:r>
            <a:r>
              <a:rPr sz="1550" b="1" spc="90" dirty="0" smtClean="0">
                <a:latin typeface="Times New Roman"/>
                <a:cs typeface="Times New Roman"/>
              </a:rPr>
              <a:t> </a:t>
            </a:r>
            <a:r>
              <a:rPr sz="1550" b="1" spc="-15" dirty="0" smtClean="0">
                <a:latin typeface="Times New Roman"/>
                <a:cs typeface="Times New Roman"/>
              </a:rPr>
              <a:t>c</a:t>
            </a:r>
            <a:r>
              <a:rPr sz="1550" b="1" spc="0" dirty="0" smtClean="0">
                <a:latin typeface="Times New Roman"/>
                <a:cs typeface="Times New Roman"/>
              </a:rPr>
              <a:t>o</a:t>
            </a:r>
            <a:r>
              <a:rPr sz="1550" b="1" spc="110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o</a:t>
            </a:r>
            <a:r>
              <a:rPr sz="1550" b="1" spc="-15" dirty="0" smtClean="0">
                <a:latin typeface="Times New Roman"/>
                <a:cs typeface="Times New Roman"/>
              </a:rPr>
              <a:t>z</a:t>
            </a:r>
            <a:r>
              <a:rPr sz="1550" b="1" spc="5" dirty="0" smtClean="0">
                <a:latin typeface="Times New Roman"/>
                <a:cs typeface="Times New Roman"/>
              </a:rPr>
              <a:t>n</a:t>
            </a:r>
            <a:r>
              <a:rPr sz="1550" b="1" spc="0" dirty="0" smtClean="0">
                <a:latin typeface="Times New Roman"/>
                <a:cs typeface="Times New Roman"/>
              </a:rPr>
              <a:t>a</a:t>
            </a:r>
            <a:r>
              <a:rPr sz="1550" b="1" spc="-15" dirty="0" smtClean="0">
                <a:latin typeface="Times New Roman"/>
                <a:cs typeface="Times New Roman"/>
              </a:rPr>
              <a:t>c</a:t>
            </a:r>
            <a:r>
              <a:rPr sz="1550" b="1" spc="-10" dirty="0" smtClean="0">
                <a:latin typeface="Times New Roman"/>
                <a:cs typeface="Times New Roman"/>
              </a:rPr>
              <a:t>z</a:t>
            </a:r>
            <a:r>
              <a:rPr sz="1550" b="1" spc="0" dirty="0" smtClean="0">
                <a:latin typeface="Times New Roman"/>
                <a:cs typeface="Times New Roman"/>
              </a:rPr>
              <a:t>a </a:t>
            </a:r>
            <a:r>
              <a:rPr sz="1550" b="1" spc="-195" dirty="0" smtClean="0">
                <a:latin typeface="Times New Roman"/>
                <a:cs typeface="Times New Roman"/>
              </a:rPr>
              <a:t> </a:t>
            </a:r>
            <a:r>
              <a:rPr sz="1550" b="1" spc="-100" dirty="0" smtClean="0">
                <a:latin typeface="Times New Roman"/>
                <a:cs typeface="Times New Roman"/>
              </a:rPr>
              <a:t>¿</a:t>
            </a:r>
            <a:r>
              <a:rPr sz="1550" b="1" spc="0" dirty="0" smtClean="0">
                <a:latin typeface="Times New Roman"/>
                <a:cs typeface="Times New Roman"/>
              </a:rPr>
              <a:t>e</a:t>
            </a:r>
            <a:r>
              <a:rPr sz="1550" b="1" spc="90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P </a:t>
            </a:r>
            <a:r>
              <a:rPr sz="1550" b="1" spc="10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-70" dirty="0" smtClean="0">
                <a:latin typeface="Times New Roman"/>
                <a:cs typeface="Times New Roman"/>
              </a:rPr>
              <a:t> </a:t>
            </a:r>
            <a:r>
              <a:rPr sz="1550" b="1" spc="-5" dirty="0" smtClean="0">
                <a:latin typeface="Times New Roman"/>
                <a:cs typeface="Times New Roman"/>
              </a:rPr>
              <a:t>1</a:t>
            </a:r>
            <a:r>
              <a:rPr sz="1550" b="1" spc="0" dirty="0" smtClean="0">
                <a:latin typeface="Times New Roman"/>
                <a:cs typeface="Times New Roman"/>
              </a:rPr>
              <a:t>00</a:t>
            </a:r>
            <a:r>
              <a:rPr sz="1550" b="1" spc="-5" dirty="0" smtClean="0">
                <a:latin typeface="Times New Roman"/>
                <a:cs typeface="Times New Roman"/>
              </a:rPr>
              <a:t>0</a:t>
            </a:r>
            <a:r>
              <a:rPr sz="1550" b="1" spc="0" dirty="0" smtClean="0">
                <a:latin typeface="Times New Roman"/>
                <a:cs typeface="Times New Roman"/>
              </a:rPr>
              <a:t>P </a:t>
            </a:r>
            <a:r>
              <a:rPr sz="1550" b="1" spc="-50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-75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1W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91251" y="2763510"/>
            <a:ext cx="1355725" cy="248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221740" algn="l"/>
              </a:tabLst>
            </a:pPr>
            <a:r>
              <a:rPr sz="1550" b="1" dirty="0" smtClean="0">
                <a:latin typeface="Times New Roman"/>
                <a:cs typeface="Times New Roman"/>
              </a:rPr>
              <a:t>P	P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72381" y="2197344"/>
            <a:ext cx="78740" cy="112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50" b="1" spc="15" dirty="0" smtClean="0">
                <a:latin typeface="Times New Roman"/>
                <a:cs typeface="Times New Roman"/>
              </a:rPr>
              <a:t>P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41060" y="2348220"/>
            <a:ext cx="69215" cy="112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50" b="1" spc="10" dirty="0" smtClean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97171" y="2927340"/>
            <a:ext cx="1278255" cy="112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221740" algn="l"/>
              </a:tabLst>
            </a:pPr>
            <a:r>
              <a:rPr sz="650" b="1" spc="10" dirty="0" smtClean="0">
                <a:latin typeface="Times New Roman"/>
                <a:cs typeface="Times New Roman"/>
              </a:rPr>
              <a:t>1	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43288" y="2775702"/>
            <a:ext cx="828675" cy="112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772160" algn="l"/>
              </a:tabLst>
            </a:pPr>
            <a:r>
              <a:rPr sz="650" b="1" spc="10" dirty="0" smtClean="0">
                <a:latin typeface="Times New Roman"/>
                <a:cs typeface="Times New Roman"/>
              </a:rPr>
              <a:t>2	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2309" y="3140700"/>
            <a:ext cx="3024505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5" dirty="0" smtClean="0">
                <a:latin typeface="Arial"/>
                <a:cs typeface="Arial"/>
              </a:rPr>
              <a:t>Zate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5" dirty="0" smtClean="0">
                <a:latin typeface="Arial"/>
                <a:cs typeface="Arial"/>
              </a:rPr>
              <a:t> mo</a:t>
            </a:r>
            <a:r>
              <a:rPr sz="1550" spc="0" dirty="0" smtClean="0">
                <a:latin typeface="Arial"/>
                <a:cs typeface="Arial"/>
              </a:rPr>
              <a:t>c wy</a:t>
            </a:r>
            <a:r>
              <a:rPr sz="1550" spc="-5" dirty="0" smtClean="0">
                <a:latin typeface="Arial"/>
                <a:cs typeface="Arial"/>
              </a:rPr>
              <a:t>j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io</a:t>
            </a:r>
            <a:r>
              <a:rPr sz="1550" spc="0" dirty="0" smtClean="0">
                <a:latin typeface="Arial"/>
                <a:cs typeface="Arial"/>
              </a:rPr>
              <a:t>wa</a:t>
            </a:r>
            <a:r>
              <a:rPr sz="1550" spc="-5" dirty="0" smtClean="0">
                <a:latin typeface="Arial"/>
                <a:cs typeface="Arial"/>
              </a:rPr>
              <a:t> w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no</a:t>
            </a:r>
            <a:r>
              <a:rPr sz="1550" spc="0" dirty="0" smtClean="0">
                <a:latin typeface="Arial"/>
                <a:cs typeface="Arial"/>
              </a:rPr>
              <a:t>si</a:t>
            </a:r>
            <a:r>
              <a:rPr sz="1550" spc="-5" dirty="0" smtClean="0">
                <a:latin typeface="Arial"/>
                <a:cs typeface="Arial"/>
              </a:rPr>
              <a:t> 1W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2307" y="3482837"/>
            <a:ext cx="1057275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b="1" spc="-5" dirty="0" smtClean="0">
                <a:latin typeface="Arial"/>
                <a:cs typeface="Arial"/>
              </a:rPr>
              <a:t>P</a:t>
            </a:r>
            <a:r>
              <a:rPr sz="1550" b="1" spc="0" dirty="0" smtClean="0">
                <a:latin typeface="Arial"/>
                <a:cs typeface="Arial"/>
              </a:rPr>
              <a:t>rz</a:t>
            </a:r>
            <a:r>
              <a:rPr sz="1550" b="1" spc="-5" dirty="0" smtClean="0">
                <a:latin typeface="Arial"/>
                <a:cs typeface="Arial"/>
              </a:rPr>
              <a:t>ykła</a:t>
            </a:r>
            <a:r>
              <a:rPr sz="1550" b="1" spc="0" dirty="0" smtClean="0">
                <a:latin typeface="Arial"/>
                <a:cs typeface="Arial"/>
              </a:rPr>
              <a:t>d</a:t>
            </a:r>
            <a:r>
              <a:rPr sz="1550" b="1" spc="-5" dirty="0" smtClean="0">
                <a:latin typeface="Arial"/>
                <a:cs typeface="Arial"/>
              </a:rPr>
              <a:t> 3</a:t>
            </a:r>
            <a:r>
              <a:rPr sz="1550" b="1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65807" y="3482837"/>
            <a:ext cx="5077460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5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el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mam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rz</a:t>
            </a:r>
            <a:r>
              <a:rPr sz="1550" spc="-5" dirty="0" smtClean="0">
                <a:latin typeface="Arial"/>
                <a:cs typeface="Arial"/>
              </a:rPr>
              <a:t>ąd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enie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tór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tłum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gnał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zyli</a:t>
            </a:r>
            <a:r>
              <a:rPr sz="1550" spc="-5" dirty="0" smtClean="0">
                <a:latin typeface="Arial"/>
                <a:cs typeface="Arial"/>
              </a:rPr>
              <a:t> napię</a:t>
            </a:r>
            <a:r>
              <a:rPr sz="1550" spc="0" dirty="0" smtClean="0">
                <a:latin typeface="Arial"/>
                <a:cs typeface="Arial"/>
              </a:rPr>
              <a:t>cie</a:t>
            </a:r>
            <a:endParaRPr sz="15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2305" y="3825737"/>
            <a:ext cx="4330065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j</a:t>
            </a:r>
            <a:r>
              <a:rPr sz="1550" spc="0" dirty="0" smtClean="0">
                <a:latin typeface="Arial"/>
                <a:cs typeface="Arial"/>
              </a:rPr>
              <a:t>ś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io</a:t>
            </a:r>
            <a:r>
              <a:rPr sz="1550" spc="0" dirty="0" smtClean="0">
                <a:latin typeface="Arial"/>
                <a:cs typeface="Arial"/>
              </a:rPr>
              <a:t>we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będ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mniej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0" dirty="0" smtClean="0">
                <a:latin typeface="Arial"/>
                <a:cs typeface="Arial"/>
              </a:rPr>
              <a:t>ze  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d</a:t>
            </a:r>
            <a:r>
              <a:rPr sz="1550" spc="-5" dirty="0" smtClean="0">
                <a:latin typeface="Arial"/>
                <a:cs typeface="Arial"/>
              </a:rPr>
              <a:t> we</a:t>
            </a:r>
            <a:r>
              <a:rPr sz="1550" spc="0" dirty="0" smtClean="0">
                <a:latin typeface="Arial"/>
                <a:cs typeface="Arial"/>
              </a:rPr>
              <a:t>jści</a:t>
            </a:r>
            <a:r>
              <a:rPr sz="1550" spc="-5" dirty="0" smtClean="0">
                <a:latin typeface="Arial"/>
                <a:cs typeface="Arial"/>
              </a:rPr>
              <a:t>owego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5" dirty="0" smtClean="0">
                <a:latin typeface="Arial"/>
                <a:cs typeface="Arial"/>
              </a:rPr>
              <a:t>np.</a:t>
            </a:r>
            <a:r>
              <a:rPr sz="1550" spc="0" dirty="0" smtClean="0">
                <a:latin typeface="Arial"/>
                <a:cs typeface="Arial"/>
              </a:rPr>
              <a:t>:</a:t>
            </a:r>
            <a:endParaRPr sz="155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361689" y="4439401"/>
            <a:ext cx="265942" cy="0"/>
          </a:xfrm>
          <a:custGeom>
            <a:avLst/>
            <a:gdLst/>
            <a:ahLst/>
            <a:cxnLst/>
            <a:rect l="l" t="t" r="r" b="b"/>
            <a:pathLst>
              <a:path w="265942">
                <a:moveTo>
                  <a:pt x="0" y="0"/>
                </a:moveTo>
                <a:lnTo>
                  <a:pt x="265942" y="0"/>
                </a:lnTo>
              </a:path>
            </a:pathLst>
          </a:custGeom>
          <a:ln w="614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75510" y="4439401"/>
            <a:ext cx="188974" cy="0"/>
          </a:xfrm>
          <a:custGeom>
            <a:avLst/>
            <a:gdLst/>
            <a:ahLst/>
            <a:cxnLst/>
            <a:rect l="l" t="t" r="r" b="b"/>
            <a:pathLst>
              <a:path w="188974">
                <a:moveTo>
                  <a:pt x="0" y="0"/>
                </a:moveTo>
                <a:lnTo>
                  <a:pt x="188974" y="0"/>
                </a:lnTo>
              </a:path>
            </a:pathLst>
          </a:custGeom>
          <a:ln w="614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358899" y="4169399"/>
            <a:ext cx="247015" cy="275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550" b="1" dirty="0" smtClean="0">
                <a:latin typeface="Times New Roman"/>
                <a:cs typeface="Times New Roman"/>
              </a:rPr>
              <a:t>U</a:t>
            </a:r>
            <a:endParaRPr sz="1550">
              <a:latin typeface="Times New Roman"/>
              <a:cs typeface="Times New Roman"/>
            </a:endParaRPr>
          </a:p>
          <a:p>
            <a:pPr marR="12700" algn="r">
              <a:lnSpc>
                <a:spcPts val="440"/>
              </a:lnSpc>
            </a:pPr>
            <a:r>
              <a:rPr sz="650" b="1" spc="10" dirty="0" smtClean="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7</a:t>
            </a:fld>
            <a:endParaRPr sz="11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64233" y="4445243"/>
            <a:ext cx="981075" cy="248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825500" algn="l"/>
              </a:tabLst>
            </a:pPr>
            <a:r>
              <a:rPr sz="1550" b="1" dirty="0" smtClean="0">
                <a:latin typeface="Times New Roman"/>
                <a:cs typeface="Times New Roman"/>
              </a:rPr>
              <a:t>U	V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75891" y="4294367"/>
            <a:ext cx="1321435" cy="248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dirty="0" smtClean="0">
                <a:latin typeface="Symbol"/>
                <a:cs typeface="Symbol"/>
              </a:rPr>
              <a:t></a:t>
            </a:r>
            <a:r>
              <a:rPr sz="1550" spc="140" dirty="0" smtClean="0">
                <a:latin typeface="Times New Roman"/>
                <a:cs typeface="Times New Roman"/>
              </a:rPr>
              <a:t> </a:t>
            </a:r>
            <a:r>
              <a:rPr sz="1550" b="1" spc="95" dirty="0" smtClean="0">
                <a:latin typeface="Times New Roman"/>
                <a:cs typeface="Times New Roman"/>
              </a:rPr>
              <a:t>0</a:t>
            </a:r>
            <a:r>
              <a:rPr sz="1550" b="1" spc="30" dirty="0" smtClean="0">
                <a:latin typeface="Times New Roman"/>
                <a:cs typeface="Times New Roman"/>
              </a:rPr>
              <a:t>,</a:t>
            </a:r>
            <a:r>
              <a:rPr sz="1550" b="1" spc="0" dirty="0" smtClean="0">
                <a:latin typeface="Times New Roman"/>
                <a:cs typeface="Times New Roman"/>
              </a:rPr>
              <a:t>5</a:t>
            </a:r>
            <a:r>
              <a:rPr sz="1550" b="1" spc="100" dirty="0" smtClean="0">
                <a:latin typeface="Times New Roman"/>
                <a:cs typeface="Times New Roman"/>
              </a:rPr>
              <a:t> </a:t>
            </a:r>
            <a:r>
              <a:rPr sz="2325" b="1" spc="0" baseline="35842" dirty="0" smtClean="0">
                <a:latin typeface="Times New Roman"/>
                <a:cs typeface="Times New Roman"/>
              </a:rPr>
              <a:t>V</a:t>
            </a:r>
            <a:r>
              <a:rPr sz="2325" b="1" spc="247" baseline="35842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,  </a:t>
            </a:r>
            <a:r>
              <a:rPr sz="1550" b="1" spc="-185" dirty="0" smtClean="0">
                <a:latin typeface="Times New Roman"/>
                <a:cs typeface="Times New Roman"/>
              </a:rPr>
              <a:t> </a:t>
            </a:r>
            <a:r>
              <a:rPr sz="1550" b="1" spc="60" dirty="0" smtClean="0">
                <a:latin typeface="Times New Roman"/>
                <a:cs typeface="Times New Roman"/>
              </a:rPr>
              <a:t>t</a:t>
            </a:r>
            <a:r>
              <a:rPr sz="1550" b="1" spc="0" dirty="0" smtClean="0">
                <a:latin typeface="Times New Roman"/>
                <a:cs typeface="Times New Roman"/>
              </a:rPr>
              <a:t>o </a:t>
            </a:r>
            <a:r>
              <a:rPr sz="1550" b="1" spc="-140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K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69405" y="4294367"/>
            <a:ext cx="981710" cy="248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dirty="0" smtClean="0">
                <a:latin typeface="Symbol"/>
                <a:cs typeface="Symbol"/>
              </a:rPr>
              <a:t></a:t>
            </a:r>
            <a:r>
              <a:rPr sz="1550" spc="190" dirty="0" smtClean="0">
                <a:latin typeface="Times New Roman"/>
                <a:cs typeface="Times New Roman"/>
              </a:rPr>
              <a:t> </a:t>
            </a:r>
            <a:r>
              <a:rPr sz="1550" b="1" spc="100" dirty="0" smtClean="0">
                <a:latin typeface="Times New Roman"/>
                <a:cs typeface="Times New Roman"/>
              </a:rPr>
              <a:t>20</a:t>
            </a:r>
            <a:r>
              <a:rPr sz="1550" b="1" spc="55" dirty="0" smtClean="0">
                <a:latin typeface="Times New Roman"/>
                <a:cs typeface="Times New Roman"/>
              </a:rPr>
              <a:t>l</a:t>
            </a:r>
            <a:r>
              <a:rPr sz="1550" b="1" spc="100" dirty="0" smtClean="0">
                <a:latin typeface="Times New Roman"/>
                <a:cs typeface="Times New Roman"/>
              </a:rPr>
              <a:t>og</a:t>
            </a:r>
            <a:r>
              <a:rPr sz="1550" b="1" spc="95" dirty="0" smtClean="0">
                <a:latin typeface="Times New Roman"/>
                <a:cs typeface="Times New Roman"/>
              </a:rPr>
              <a:t>0</a:t>
            </a:r>
            <a:r>
              <a:rPr sz="1550" b="1" spc="30" dirty="0" smtClean="0">
                <a:latin typeface="Times New Roman"/>
                <a:cs typeface="Times New Roman"/>
              </a:rPr>
              <a:t>,</a:t>
            </a:r>
            <a:r>
              <a:rPr sz="1550" b="1" spc="0" dirty="0" smtClean="0">
                <a:latin typeface="Times New Roman"/>
                <a:cs typeface="Times New Roman"/>
              </a:rPr>
              <a:t>5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42896" y="4747757"/>
            <a:ext cx="2562860" cy="248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b="1" spc="95" dirty="0" smtClean="0">
                <a:latin typeface="Times New Roman"/>
                <a:cs typeface="Times New Roman"/>
              </a:rPr>
              <a:t>P</a:t>
            </a:r>
            <a:r>
              <a:rPr sz="1550" b="1" spc="100" dirty="0" smtClean="0">
                <a:latin typeface="Times New Roman"/>
                <a:cs typeface="Times New Roman"/>
              </a:rPr>
              <a:t>o</a:t>
            </a:r>
            <a:r>
              <a:rPr sz="1550" b="1" spc="114" dirty="0" smtClean="0">
                <a:latin typeface="Times New Roman"/>
                <a:cs typeface="Times New Roman"/>
              </a:rPr>
              <a:t>n</a:t>
            </a:r>
            <a:r>
              <a:rPr sz="1550" b="1" spc="55" dirty="0" smtClean="0">
                <a:latin typeface="Times New Roman"/>
                <a:cs typeface="Times New Roman"/>
              </a:rPr>
              <a:t>i</a:t>
            </a:r>
            <a:r>
              <a:rPr sz="1550" b="1" spc="75" dirty="0" smtClean="0">
                <a:latin typeface="Times New Roman"/>
                <a:cs typeface="Times New Roman"/>
              </a:rPr>
              <a:t>e</a:t>
            </a:r>
            <a:r>
              <a:rPr sz="1550" b="1" spc="0" dirty="0" smtClean="0">
                <a:latin typeface="Times New Roman"/>
                <a:cs typeface="Times New Roman"/>
              </a:rPr>
              <a:t>w</a:t>
            </a:r>
            <a:r>
              <a:rPr sz="1550" b="1" spc="-229" dirty="0" smtClean="0">
                <a:latin typeface="Times New Roman"/>
                <a:cs typeface="Times New Roman"/>
              </a:rPr>
              <a:t> </a:t>
            </a:r>
            <a:r>
              <a:rPr sz="1550" b="1" spc="100" dirty="0" smtClean="0">
                <a:latin typeface="Times New Roman"/>
                <a:cs typeface="Times New Roman"/>
              </a:rPr>
              <a:t>a</a:t>
            </a:r>
            <a:r>
              <a:rPr sz="1550" b="1" spc="0" dirty="0" smtClean="0">
                <a:latin typeface="Times New Roman"/>
                <a:cs typeface="Times New Roman"/>
              </a:rPr>
              <a:t>¿ </a:t>
            </a:r>
            <a:r>
              <a:rPr sz="1550" b="1" spc="65" dirty="0" smtClean="0">
                <a:latin typeface="Times New Roman"/>
                <a:cs typeface="Times New Roman"/>
              </a:rPr>
              <a:t> </a:t>
            </a:r>
            <a:r>
              <a:rPr sz="1550" b="1" spc="55" dirty="0" smtClean="0">
                <a:latin typeface="Times New Roman"/>
                <a:cs typeface="Times New Roman"/>
              </a:rPr>
              <a:t>l</a:t>
            </a:r>
            <a:r>
              <a:rPr sz="1550" b="1" spc="100" dirty="0" smtClean="0">
                <a:latin typeface="Times New Roman"/>
                <a:cs typeface="Times New Roman"/>
              </a:rPr>
              <a:t>og0</a:t>
            </a:r>
            <a:r>
              <a:rPr sz="1550" b="1" spc="30" dirty="0" smtClean="0">
                <a:latin typeface="Times New Roman"/>
                <a:cs typeface="Times New Roman"/>
              </a:rPr>
              <a:t>,</a:t>
            </a:r>
            <a:r>
              <a:rPr sz="1550" b="1" spc="0" dirty="0" smtClean="0">
                <a:latin typeface="Times New Roman"/>
                <a:cs typeface="Times New Roman"/>
              </a:rPr>
              <a:t>5</a:t>
            </a:r>
            <a:r>
              <a:rPr sz="1550" b="1" spc="135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180" dirty="0" smtClean="0">
                <a:latin typeface="Times New Roman"/>
                <a:cs typeface="Times New Roman"/>
              </a:rPr>
              <a:t> </a:t>
            </a:r>
            <a:r>
              <a:rPr sz="1550" spc="110" dirty="0" smtClean="0">
                <a:latin typeface="Symbol"/>
                <a:cs typeface="Symbol"/>
              </a:rPr>
              <a:t></a:t>
            </a:r>
            <a:r>
              <a:rPr sz="1550" b="1" spc="100" dirty="0" smtClean="0">
                <a:latin typeface="Times New Roman"/>
                <a:cs typeface="Times New Roman"/>
              </a:rPr>
              <a:t>0</a:t>
            </a:r>
            <a:r>
              <a:rPr sz="1550" b="1" spc="30" dirty="0" smtClean="0">
                <a:latin typeface="Times New Roman"/>
                <a:cs typeface="Times New Roman"/>
              </a:rPr>
              <a:t>,</a:t>
            </a:r>
            <a:r>
              <a:rPr sz="1550" b="1" spc="0" dirty="0" smtClean="0">
                <a:latin typeface="Times New Roman"/>
                <a:cs typeface="Times New Roman"/>
              </a:rPr>
              <a:t>3</a:t>
            </a:r>
            <a:r>
              <a:rPr sz="1550" b="1" spc="-95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, </a:t>
            </a:r>
            <a:r>
              <a:rPr sz="1550" b="1" spc="-130" dirty="0" smtClean="0">
                <a:latin typeface="Times New Roman"/>
                <a:cs typeface="Times New Roman"/>
              </a:rPr>
              <a:t> </a:t>
            </a:r>
            <a:r>
              <a:rPr sz="1550" b="1" spc="55" dirty="0" smtClean="0">
                <a:latin typeface="Times New Roman"/>
                <a:cs typeface="Times New Roman"/>
              </a:rPr>
              <a:t>t</a:t>
            </a:r>
            <a:r>
              <a:rPr sz="1550" b="1" spc="0" dirty="0" smtClean="0">
                <a:latin typeface="Times New Roman"/>
                <a:cs typeface="Times New Roman"/>
              </a:rPr>
              <a:t>o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42896" y="5044175"/>
            <a:ext cx="3654554" cy="226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63855" algn="l"/>
              </a:tabLst>
            </a:pPr>
            <a:r>
              <a:rPr sz="1550" b="1" dirty="0" smtClean="0">
                <a:latin typeface="Times New Roman"/>
                <a:cs typeface="Times New Roman"/>
              </a:rPr>
              <a:t>K	</a:t>
            </a:r>
            <a:r>
              <a:rPr sz="1550" dirty="0" smtClean="0">
                <a:latin typeface="Symbol"/>
                <a:cs typeface="Symbol"/>
              </a:rPr>
              <a:t></a:t>
            </a:r>
            <a:r>
              <a:rPr sz="1550" spc="190" dirty="0" smtClean="0">
                <a:latin typeface="Times New Roman"/>
                <a:cs typeface="Times New Roman"/>
              </a:rPr>
              <a:t> </a:t>
            </a:r>
            <a:r>
              <a:rPr sz="1550" b="1" spc="100" dirty="0" smtClean="0">
                <a:latin typeface="Times New Roman"/>
                <a:cs typeface="Times New Roman"/>
              </a:rPr>
              <a:t>20</a:t>
            </a:r>
            <a:r>
              <a:rPr sz="1550" b="1" spc="55" dirty="0" smtClean="0">
                <a:latin typeface="Times New Roman"/>
                <a:cs typeface="Times New Roman"/>
              </a:rPr>
              <a:t>l</a:t>
            </a:r>
            <a:r>
              <a:rPr sz="1550" b="1" spc="100" dirty="0" smtClean="0">
                <a:latin typeface="Times New Roman"/>
                <a:cs typeface="Times New Roman"/>
              </a:rPr>
              <a:t>o</a:t>
            </a:r>
            <a:r>
              <a:rPr sz="1550" b="1" spc="95" dirty="0" smtClean="0">
                <a:latin typeface="Times New Roman"/>
                <a:cs typeface="Times New Roman"/>
              </a:rPr>
              <a:t>g</a:t>
            </a:r>
            <a:r>
              <a:rPr sz="1550" b="1" spc="100" dirty="0" smtClean="0">
                <a:latin typeface="Times New Roman"/>
                <a:cs typeface="Times New Roman"/>
              </a:rPr>
              <a:t>0</a:t>
            </a:r>
            <a:r>
              <a:rPr sz="1550" b="1" spc="30" dirty="0" smtClean="0">
                <a:latin typeface="Times New Roman"/>
                <a:cs typeface="Times New Roman"/>
              </a:rPr>
              <a:t>,</a:t>
            </a:r>
            <a:r>
              <a:rPr sz="1550" b="1" spc="0" dirty="0" smtClean="0">
                <a:latin typeface="Times New Roman"/>
                <a:cs typeface="Times New Roman"/>
              </a:rPr>
              <a:t>5</a:t>
            </a:r>
            <a:r>
              <a:rPr sz="1550" b="1" spc="135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0" dirty="0" smtClean="0">
                <a:latin typeface="Times New Roman"/>
                <a:cs typeface="Times New Roman"/>
              </a:rPr>
              <a:t> </a:t>
            </a:r>
            <a:r>
              <a:rPr sz="1550" spc="-190" dirty="0" smtClean="0">
                <a:latin typeface="Times New Roman"/>
                <a:cs typeface="Times New Roman"/>
              </a:rPr>
              <a:t> </a:t>
            </a:r>
            <a:r>
              <a:rPr sz="1550" b="1" spc="100" dirty="0" smtClean="0">
                <a:latin typeface="Times New Roman"/>
                <a:cs typeface="Times New Roman"/>
              </a:rPr>
              <a:t>2</a:t>
            </a:r>
            <a:r>
              <a:rPr sz="1550" b="1" spc="0" dirty="0" smtClean="0">
                <a:latin typeface="Times New Roman"/>
                <a:cs typeface="Times New Roman"/>
              </a:rPr>
              <a:t>0</a:t>
            </a:r>
            <a:r>
              <a:rPr sz="1550" b="1" spc="-50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</a:t>
            </a:r>
            <a:r>
              <a:rPr sz="1550" spc="-125" dirty="0" smtClean="0">
                <a:latin typeface="Times New Roman"/>
                <a:cs typeface="Times New Roman"/>
              </a:rPr>
              <a:t> </a:t>
            </a:r>
            <a:r>
              <a:rPr sz="1550" b="1" spc="0" dirty="0" smtClean="0">
                <a:latin typeface="Times New Roman"/>
                <a:cs typeface="Times New Roman"/>
              </a:rPr>
              <a:t>(</a:t>
            </a:r>
            <a:r>
              <a:rPr sz="1550" b="1" spc="-180" dirty="0" smtClean="0">
                <a:latin typeface="Times New Roman"/>
                <a:cs typeface="Times New Roman"/>
              </a:rPr>
              <a:t> </a:t>
            </a:r>
            <a:r>
              <a:rPr sz="1550" spc="110" dirty="0" smtClean="0">
                <a:latin typeface="Symbol"/>
                <a:cs typeface="Symbol"/>
              </a:rPr>
              <a:t></a:t>
            </a:r>
            <a:r>
              <a:rPr sz="1550" b="1" spc="100" dirty="0" smtClean="0">
                <a:latin typeface="Times New Roman"/>
                <a:cs typeface="Times New Roman"/>
              </a:rPr>
              <a:t>0</a:t>
            </a:r>
            <a:r>
              <a:rPr sz="1550" b="1" spc="30" dirty="0" smtClean="0">
                <a:latin typeface="Times New Roman"/>
                <a:cs typeface="Times New Roman"/>
              </a:rPr>
              <a:t>,</a:t>
            </a:r>
            <a:r>
              <a:rPr sz="1550" b="1" spc="100" dirty="0" smtClean="0">
                <a:latin typeface="Times New Roman"/>
                <a:cs typeface="Times New Roman"/>
              </a:rPr>
              <a:t>3</a:t>
            </a:r>
            <a:r>
              <a:rPr sz="1550" b="1" spc="0" dirty="0" smtClean="0">
                <a:latin typeface="Times New Roman"/>
                <a:cs typeface="Times New Roman"/>
              </a:rPr>
              <a:t>)</a:t>
            </a:r>
            <a:r>
              <a:rPr sz="1550" b="1" spc="120" dirty="0" smtClean="0">
                <a:latin typeface="Times New Roman"/>
                <a:cs typeface="Times New Roman"/>
              </a:rPr>
              <a:t> </a:t>
            </a:r>
            <a:r>
              <a:rPr sz="1550" spc="0" dirty="0" smtClean="0">
                <a:latin typeface="Symbol"/>
                <a:cs typeface="Symbol"/>
              </a:rPr>
              <a:t></a:t>
            </a:r>
            <a:r>
              <a:rPr sz="1550" spc="180" dirty="0" smtClean="0">
                <a:latin typeface="Times New Roman"/>
                <a:cs typeface="Times New Roman"/>
              </a:rPr>
              <a:t> </a:t>
            </a:r>
            <a:r>
              <a:rPr sz="1550" spc="110" dirty="0" smtClean="0">
                <a:latin typeface="Symbol"/>
                <a:cs typeface="Symbol"/>
              </a:rPr>
              <a:t></a:t>
            </a:r>
            <a:r>
              <a:rPr sz="1550" b="1" spc="100" dirty="0" smtClean="0">
                <a:latin typeface="Times New Roman"/>
                <a:cs typeface="Times New Roman"/>
              </a:rPr>
              <a:t>6</a:t>
            </a:r>
            <a:r>
              <a:rPr sz="1550" b="1" spc="114" dirty="0" smtClean="0">
                <a:latin typeface="Times New Roman"/>
                <a:cs typeface="Times New Roman"/>
              </a:rPr>
              <a:t>d</a:t>
            </a:r>
            <a:r>
              <a:rPr sz="1550" b="1" spc="0" dirty="0" smtClean="0">
                <a:latin typeface="Times New Roman"/>
                <a:cs typeface="Times New Roman"/>
              </a:rPr>
              <a:t>B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36445" y="4609073"/>
            <a:ext cx="69215" cy="112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50" b="1" spc="10" dirty="0" smtClean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19293" y="4458197"/>
            <a:ext cx="88265" cy="112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50" b="1" spc="15" dirty="0" smtClean="0">
                <a:latin typeface="Times New Roman"/>
                <a:cs typeface="Times New Roman"/>
              </a:rPr>
              <a:t>U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43300" y="5208005"/>
            <a:ext cx="88265" cy="112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50" b="1" spc="15" dirty="0" smtClean="0">
                <a:latin typeface="Times New Roman"/>
                <a:cs typeface="Times New Roman"/>
              </a:rPr>
              <a:t>U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32302" y="5312490"/>
            <a:ext cx="6516370" cy="2406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678180" indent="0">
              <a:lnSpc>
                <a:spcPct val="144800"/>
              </a:lnSpc>
            </a:pPr>
            <a:r>
              <a:rPr sz="155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k w</a:t>
            </a:r>
            <a:r>
              <a:rPr sz="1550" spc="-5" dirty="0" smtClean="0">
                <a:latin typeface="Arial"/>
                <a:cs typeface="Arial"/>
              </a:rPr>
              <a:t>id</a:t>
            </a:r>
            <a:r>
              <a:rPr sz="1550" spc="0" dirty="0" smtClean="0">
                <a:latin typeface="Arial"/>
                <a:cs typeface="Arial"/>
              </a:rPr>
              <a:t>zi</a:t>
            </a:r>
            <a:r>
              <a:rPr sz="1550" spc="-5" dirty="0" smtClean="0">
                <a:latin typeface="Arial"/>
                <a:cs typeface="Arial"/>
              </a:rPr>
              <a:t>m</a:t>
            </a:r>
            <a:r>
              <a:rPr sz="1550" spc="0" dirty="0" smtClean="0">
                <a:latin typeface="Arial"/>
                <a:cs typeface="Arial"/>
              </a:rPr>
              <a:t>y, </a:t>
            </a:r>
            <a:r>
              <a:rPr sz="1550" spc="-5" dirty="0" smtClean="0">
                <a:latin typeface="Arial"/>
                <a:cs typeface="Arial"/>
              </a:rPr>
              <a:t>dl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wz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ia</a:t>
            </a:r>
            <a:r>
              <a:rPr sz="1550" spc="-5" dirty="0" smtClean="0">
                <a:latin typeface="Arial"/>
                <a:cs typeface="Arial"/>
              </a:rPr>
              <a:t> &lt;</a:t>
            </a:r>
            <a:r>
              <a:rPr sz="1550" spc="0" dirty="0" smtClean="0">
                <a:latin typeface="Arial"/>
                <a:cs typeface="Arial"/>
              </a:rPr>
              <a:t>1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tłumien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)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arto</a:t>
            </a:r>
            <a:r>
              <a:rPr sz="1550" spc="0" dirty="0" smtClean="0">
                <a:latin typeface="Arial"/>
                <a:cs typeface="Arial"/>
              </a:rPr>
              <a:t>ść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mo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nieni</a:t>
            </a:r>
            <a:r>
              <a:rPr sz="1550" spc="0" dirty="0" smtClean="0">
                <a:latin typeface="Arial"/>
                <a:cs typeface="Arial"/>
              </a:rPr>
              <a:t>a 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10" dirty="0" smtClean="0">
                <a:latin typeface="Arial"/>
                <a:cs typeface="Arial"/>
              </a:rPr>
              <a:t>g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5" dirty="0" smtClean="0">
                <a:latin typeface="Arial"/>
                <a:cs typeface="Arial"/>
              </a:rPr>
              <a:t>ędne</a:t>
            </a:r>
            <a:r>
              <a:rPr sz="1550" spc="-10" dirty="0" smtClean="0">
                <a:latin typeface="Arial"/>
                <a:cs typeface="Arial"/>
              </a:rPr>
              <a:t>g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wyr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ż</a:t>
            </a:r>
            <a:r>
              <a:rPr sz="1550" spc="-5" dirty="0" smtClean="0">
                <a:latin typeface="Arial"/>
                <a:cs typeface="Arial"/>
              </a:rPr>
              <a:t>oneg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 de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bela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będ</a:t>
            </a:r>
            <a:r>
              <a:rPr sz="1550" spc="0" dirty="0" smtClean="0">
                <a:latin typeface="Arial"/>
                <a:cs typeface="Arial"/>
              </a:rPr>
              <a:t>zie</a:t>
            </a:r>
            <a:r>
              <a:rPr sz="1550" spc="-5" dirty="0" smtClean="0">
                <a:latin typeface="Arial"/>
                <a:cs typeface="Arial"/>
              </a:rPr>
              <a:t> ujemna</a:t>
            </a:r>
            <a:r>
              <a:rPr sz="1550" spc="0" dirty="0" smtClean="0">
                <a:latin typeface="Arial"/>
                <a:cs typeface="Arial"/>
              </a:rPr>
              <a:t>.</a:t>
            </a:r>
            <a:endParaRPr sz="1550">
              <a:latin typeface="Arial"/>
              <a:cs typeface="Arial"/>
            </a:endParaRPr>
          </a:p>
          <a:p>
            <a:pPr marL="12700" marR="12700">
              <a:lnSpc>
                <a:spcPct val="144800"/>
              </a:lnSpc>
            </a:pPr>
            <a:r>
              <a:rPr sz="1550" spc="-5" dirty="0" smtClean="0">
                <a:latin typeface="Arial"/>
                <a:cs typeface="Arial"/>
              </a:rPr>
              <a:t>Pr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5" dirty="0" smtClean="0">
                <a:latin typeface="Arial"/>
                <a:cs typeface="Arial"/>
              </a:rPr>
              <a:t>graf</a:t>
            </a:r>
            <a:r>
              <a:rPr sz="1550" spc="0" dirty="0" smtClean="0">
                <a:latin typeface="Arial"/>
                <a:cs typeface="Arial"/>
              </a:rPr>
              <a:t>icz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ym</a:t>
            </a:r>
            <a:r>
              <a:rPr sz="1550" spc="-5" dirty="0" smtClean="0">
                <a:latin typeface="Arial"/>
                <a:cs typeface="Arial"/>
              </a:rPr>
              <a:t> p</a:t>
            </a:r>
            <a:r>
              <a:rPr sz="1550" spc="0" dirty="0" smtClean="0">
                <a:latin typeface="Arial"/>
                <a:cs typeface="Arial"/>
              </a:rPr>
              <a:t>rz</a:t>
            </a:r>
            <a:r>
              <a:rPr sz="1550" spc="-5" dirty="0" smtClean="0">
                <a:latin typeface="Arial"/>
                <a:cs typeface="Arial"/>
              </a:rPr>
              <a:t>ed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ta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iani</a:t>
            </a:r>
            <a:r>
              <a:rPr sz="1550" spc="0" dirty="0" smtClean="0">
                <a:latin typeface="Arial"/>
                <a:cs typeface="Arial"/>
              </a:rPr>
              <a:t>u</a:t>
            </a:r>
            <a:r>
              <a:rPr sz="1550" spc="-5" dirty="0" smtClean="0">
                <a:latin typeface="Arial"/>
                <a:cs typeface="Arial"/>
              </a:rPr>
              <a:t> 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tór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fun</a:t>
            </a:r>
            <a:r>
              <a:rPr sz="1550" spc="0" dirty="0" smtClean="0">
                <a:latin typeface="Arial"/>
                <a:cs typeface="Arial"/>
              </a:rPr>
              <a:t>kcji</a:t>
            </a:r>
            <a:r>
              <a:rPr sz="1550" spc="-5" dirty="0" smtClean="0">
                <a:latin typeface="Arial"/>
                <a:cs typeface="Arial"/>
              </a:rPr>
              <a:t> mia</a:t>
            </a:r>
            <a:r>
              <a:rPr sz="1550" spc="0" dirty="0" smtClean="0">
                <a:latin typeface="Arial"/>
                <a:cs typeface="Arial"/>
              </a:rPr>
              <a:t>ra</a:t>
            </a:r>
            <a:r>
              <a:rPr sz="1550" spc="-5" dirty="0" smtClean="0">
                <a:latin typeface="Arial"/>
                <a:cs typeface="Arial"/>
              </a:rPr>
              <a:t> logar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tmi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ie </a:t>
            </a:r>
            <a:r>
              <a:rPr sz="1550" spc="-10" dirty="0" smtClean="0">
                <a:latin typeface="Arial"/>
                <a:cs typeface="Arial"/>
              </a:rPr>
              <a:t>t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l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0" dirty="0" smtClean="0">
                <a:latin typeface="Arial"/>
                <a:cs typeface="Arial"/>
              </a:rPr>
              <a:t>o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ł</a:t>
            </a:r>
            <a:r>
              <a:rPr sz="1550" spc="-5" dirty="0" smtClean="0">
                <a:latin typeface="Arial"/>
                <a:cs typeface="Arial"/>
              </a:rPr>
              <a:t>atw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, </a:t>
            </a:r>
            <a:r>
              <a:rPr sz="1550" spc="-10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le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 n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tór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pr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pad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ch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st </a:t>
            </a:r>
            <a:r>
              <a:rPr sz="1550" spc="-5" dirty="0" smtClean="0">
                <a:latin typeface="Arial"/>
                <a:cs typeface="Arial"/>
              </a:rPr>
              <a:t>jed</a:t>
            </a:r>
            <a:r>
              <a:rPr sz="1550" spc="0" dirty="0" smtClean="0">
                <a:latin typeface="Arial"/>
                <a:cs typeface="Arial"/>
              </a:rPr>
              <a:t>y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ą</a:t>
            </a:r>
            <a:r>
              <a:rPr sz="1550" spc="-5" dirty="0" smtClean="0">
                <a:latin typeface="Arial"/>
                <a:cs typeface="Arial"/>
              </a:rPr>
              <a:t> mo</a:t>
            </a:r>
            <a:r>
              <a:rPr sz="1550" spc="0" dirty="0" smtClean="0">
                <a:latin typeface="Arial"/>
                <a:cs typeface="Arial"/>
              </a:rPr>
              <a:t>żl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ścią</a:t>
            </a:r>
            <a:endParaRPr sz="1550">
              <a:latin typeface="Arial"/>
              <a:cs typeface="Arial"/>
            </a:endParaRPr>
          </a:p>
          <a:p>
            <a:pPr marL="12700" marR="130175" indent="0">
              <a:lnSpc>
                <a:spcPct val="144800"/>
              </a:lnSpc>
              <a:spcBef>
                <a:spcPts val="5"/>
              </a:spcBef>
            </a:pP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be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r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ia</a:t>
            </a:r>
            <a:r>
              <a:rPr sz="1550" spc="-5" dirty="0" smtClean="0">
                <a:latin typeface="Arial"/>
                <a:cs typeface="Arial"/>
              </a:rPr>
              <a:t> w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kr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su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r</a:t>
            </a:r>
            <a:r>
              <a:rPr sz="1550" spc="-5" dirty="0" smtClean="0">
                <a:latin typeface="Arial"/>
                <a:cs typeface="Arial"/>
              </a:rPr>
              <a:t>o</a:t>
            </a:r>
            <a:r>
              <a:rPr sz="1550" spc="0" dirty="0" smtClean="0">
                <a:latin typeface="Arial"/>
                <a:cs typeface="Arial"/>
              </a:rPr>
              <a:t>zs</a:t>
            </a:r>
            <a:r>
              <a:rPr sz="1550" spc="-5" dirty="0" smtClean="0">
                <a:latin typeface="Arial"/>
                <a:cs typeface="Arial"/>
              </a:rPr>
              <a:t>ądn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m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wy</a:t>
            </a:r>
            <a:r>
              <a:rPr sz="1550" spc="-5" dirty="0" smtClean="0">
                <a:latin typeface="Arial"/>
                <a:cs typeface="Arial"/>
              </a:rPr>
              <a:t>m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5" dirty="0" smtClean="0">
                <a:latin typeface="Arial"/>
                <a:cs typeface="Arial"/>
              </a:rPr>
              <a:t>ar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10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ry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-10" dirty="0" smtClean="0">
                <a:latin typeface="Arial"/>
                <a:cs typeface="Arial"/>
              </a:rPr>
              <a:t>n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u</a:t>
            </a:r>
            <a:r>
              <a:rPr sz="1550" spc="0" dirty="0" smtClean="0">
                <a:latin typeface="Arial"/>
                <a:cs typeface="Arial"/>
              </a:rPr>
              <a:t>. 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p</a:t>
            </a:r>
            <a:r>
              <a:rPr sz="1550" spc="0" dirty="0" smtClean="0">
                <a:latin typeface="Arial"/>
                <a:cs typeface="Arial"/>
              </a:rPr>
              <a:t>rzy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ła</a:t>
            </a:r>
            <a:r>
              <a:rPr sz="1550" spc="0" dirty="0" smtClean="0">
                <a:latin typeface="Arial"/>
                <a:cs typeface="Arial"/>
              </a:rPr>
              <a:t>d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5" dirty="0" smtClean="0">
                <a:latin typeface="Arial"/>
                <a:cs typeface="Arial"/>
              </a:rPr>
              <a:t>ź</a:t>
            </a:r>
            <a:r>
              <a:rPr sz="1550" spc="-5" dirty="0" smtClean="0">
                <a:latin typeface="Arial"/>
                <a:cs typeface="Arial"/>
              </a:rPr>
              <a:t>m</a:t>
            </a:r>
            <a:r>
              <a:rPr sz="1550" spc="0" dirty="0" smtClean="0">
                <a:latin typeface="Arial"/>
                <a:cs typeface="Arial"/>
              </a:rPr>
              <a:t>y </a:t>
            </a:r>
            <a:r>
              <a:rPr sz="1550" spc="-10" dirty="0" smtClean="0">
                <a:latin typeface="Arial"/>
                <a:cs typeface="Arial"/>
              </a:rPr>
              <a:t>p</a:t>
            </a:r>
            <a:r>
              <a:rPr sz="1550" spc="0" dirty="0" smtClean="0">
                <a:latin typeface="Arial"/>
                <a:cs typeface="Arial"/>
              </a:rPr>
              <a:t>rz</a:t>
            </a:r>
            <a:r>
              <a:rPr sz="1550" spc="-5" dirty="0" smtClean="0">
                <a:latin typeface="Arial"/>
                <a:cs typeface="Arial"/>
              </a:rPr>
              <a:t>eb</a:t>
            </a:r>
            <a:r>
              <a:rPr sz="1550" spc="0" dirty="0" smtClean="0">
                <a:latin typeface="Arial"/>
                <a:cs typeface="Arial"/>
              </a:rPr>
              <a:t>i</a:t>
            </a:r>
            <a:r>
              <a:rPr sz="1550" spc="-10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g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hara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te</a:t>
            </a:r>
            <a:r>
              <a:rPr sz="1550" spc="0" dirty="0" smtClean="0">
                <a:latin typeface="Arial"/>
                <a:cs typeface="Arial"/>
              </a:rPr>
              <a:t>rys</a:t>
            </a:r>
            <a:r>
              <a:rPr sz="1550" spc="-5" dirty="0" smtClean="0">
                <a:latin typeface="Arial"/>
                <a:cs typeface="Arial"/>
              </a:rPr>
              <a:t>t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ki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totl</a:t>
            </a:r>
            <a:r>
              <a:rPr sz="1550" spc="0" dirty="0" smtClean="0">
                <a:latin typeface="Arial"/>
                <a:cs typeface="Arial"/>
              </a:rPr>
              <a:t>iw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5" dirty="0" smtClean="0">
                <a:latin typeface="Arial"/>
                <a:cs typeface="Arial"/>
              </a:rPr>
              <a:t>ś</a:t>
            </a:r>
            <a:r>
              <a:rPr sz="1550" spc="0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io</a:t>
            </a:r>
            <a:r>
              <a:rPr sz="1550" spc="0" dirty="0" smtClean="0">
                <a:latin typeface="Arial"/>
                <a:cs typeface="Arial"/>
              </a:rPr>
              <a:t>w</a:t>
            </a:r>
            <a:r>
              <a:rPr sz="1550" spc="-5" dirty="0" smtClean="0">
                <a:latin typeface="Arial"/>
                <a:cs typeface="Arial"/>
              </a:rPr>
              <a:t>e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j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iego</a:t>
            </a:r>
            <a:r>
              <a:rPr sz="1550" spc="0" dirty="0" smtClean="0">
                <a:latin typeface="Arial"/>
                <a:cs typeface="Arial"/>
              </a:rPr>
              <a:t>ś wz</a:t>
            </a:r>
            <a:r>
              <a:rPr sz="1550" spc="-5" dirty="0" smtClean="0">
                <a:latin typeface="Arial"/>
                <a:cs typeface="Arial"/>
              </a:rPr>
              <a:t>ma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-5" dirty="0" smtClean="0">
                <a:latin typeface="Arial"/>
                <a:cs typeface="Arial"/>
              </a:rPr>
              <a:t>nia</a:t>
            </a:r>
            <a:r>
              <a:rPr sz="1550" spc="0" dirty="0" smtClean="0">
                <a:latin typeface="Arial"/>
                <a:cs typeface="Arial"/>
              </a:rPr>
              <a:t>cz</a:t>
            </a:r>
            <a:r>
              <a:rPr sz="1550" spc="-5" dirty="0" smtClean="0">
                <a:latin typeface="Arial"/>
                <a:cs typeface="Arial"/>
              </a:rPr>
              <a:t>a</a:t>
            </a:r>
            <a:r>
              <a:rPr sz="1550" spc="0" dirty="0" smtClean="0">
                <a:latin typeface="Arial"/>
                <a:cs typeface="Arial"/>
              </a:rPr>
              <a:t>. Na </a:t>
            </a:r>
            <a:r>
              <a:rPr sz="1550" spc="-5" dirty="0" smtClean="0">
                <a:latin typeface="Arial"/>
                <a:cs typeface="Arial"/>
              </a:rPr>
              <a:t>w</a:t>
            </a:r>
            <a:r>
              <a:rPr sz="1550" spc="5" dirty="0" smtClean="0">
                <a:latin typeface="Arial"/>
                <a:cs typeface="Arial"/>
              </a:rPr>
              <a:t>y</a:t>
            </a:r>
            <a:r>
              <a:rPr sz="1550" spc="0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re</a:t>
            </a:r>
            <a:r>
              <a:rPr sz="1550" spc="5" dirty="0" smtClean="0">
                <a:latin typeface="Arial"/>
                <a:cs typeface="Arial"/>
              </a:rPr>
              <a:t>s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ze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s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-5" dirty="0" smtClean="0">
                <a:latin typeface="Arial"/>
                <a:cs typeface="Arial"/>
              </a:rPr>
              <a:t>al</a:t>
            </a:r>
            <a:r>
              <a:rPr sz="1550" spc="0" dirty="0" smtClean="0">
                <a:latin typeface="Arial"/>
                <a:cs typeface="Arial"/>
              </a:rPr>
              <a:t>ą</a:t>
            </a:r>
            <a:r>
              <a:rPr sz="1550" spc="-5" dirty="0" smtClean="0">
                <a:latin typeface="Arial"/>
                <a:cs typeface="Arial"/>
              </a:rPr>
              <a:t> loga</a:t>
            </a:r>
            <a:r>
              <a:rPr sz="1550" spc="0" dirty="0" smtClean="0">
                <a:latin typeface="Arial"/>
                <a:cs typeface="Arial"/>
              </a:rPr>
              <a:t>ry</a:t>
            </a:r>
            <a:r>
              <a:rPr sz="1550" spc="-5" dirty="0" smtClean="0">
                <a:latin typeface="Arial"/>
                <a:cs typeface="Arial"/>
              </a:rPr>
              <a:t>tmi</a:t>
            </a:r>
            <a:r>
              <a:rPr sz="1550" spc="5" dirty="0" smtClean="0">
                <a:latin typeface="Arial"/>
                <a:cs typeface="Arial"/>
              </a:rPr>
              <a:t>c</a:t>
            </a:r>
            <a:r>
              <a:rPr sz="1550" spc="0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n</a:t>
            </a:r>
            <a:r>
              <a:rPr sz="1550" spc="0" dirty="0" smtClean="0">
                <a:latin typeface="Arial"/>
                <a:cs typeface="Arial"/>
              </a:rPr>
              <a:t>ą</a:t>
            </a:r>
            <a:r>
              <a:rPr sz="1550" spc="-5" dirty="0" smtClean="0">
                <a:latin typeface="Arial"/>
                <a:cs typeface="Arial"/>
              </a:rPr>
              <a:t> bę</a:t>
            </a:r>
            <a:r>
              <a:rPr sz="1550" spc="-10" dirty="0" smtClean="0">
                <a:latin typeface="Arial"/>
                <a:cs typeface="Arial"/>
              </a:rPr>
              <a:t>d</a:t>
            </a:r>
            <a:r>
              <a:rPr sz="1550" spc="5" dirty="0" smtClean="0">
                <a:latin typeface="Arial"/>
                <a:cs typeface="Arial"/>
              </a:rPr>
              <a:t>z</a:t>
            </a:r>
            <a:r>
              <a:rPr sz="1550" spc="-5" dirty="0" smtClean="0">
                <a:latin typeface="Arial"/>
                <a:cs typeface="Arial"/>
              </a:rPr>
              <a:t>i</a:t>
            </a:r>
            <a:r>
              <a:rPr sz="1550" spc="0" dirty="0" smtClean="0">
                <a:latin typeface="Arial"/>
                <a:cs typeface="Arial"/>
              </a:rPr>
              <a:t>e</a:t>
            </a:r>
            <a:r>
              <a:rPr sz="1550" spc="-5" dirty="0" smtClean="0">
                <a:latin typeface="Arial"/>
                <a:cs typeface="Arial"/>
              </a:rPr>
              <a:t> o</a:t>
            </a:r>
            <a:r>
              <a:rPr sz="1550" spc="0" dirty="0" smtClean="0">
                <a:latin typeface="Arial"/>
                <a:cs typeface="Arial"/>
              </a:rPr>
              <a:t>n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wy</a:t>
            </a:r>
            <a:r>
              <a:rPr sz="1550" spc="-5" dirty="0" smtClean="0">
                <a:latin typeface="Arial"/>
                <a:cs typeface="Arial"/>
              </a:rPr>
              <a:t>gląda</a:t>
            </a:r>
            <a:r>
              <a:rPr sz="1550" spc="0" dirty="0" smtClean="0">
                <a:latin typeface="Arial"/>
                <a:cs typeface="Arial"/>
              </a:rPr>
              <a:t>ł</a:t>
            </a:r>
            <a:r>
              <a:rPr sz="1550" spc="-5" dirty="0" smtClean="0">
                <a:latin typeface="Arial"/>
                <a:cs typeface="Arial"/>
              </a:rPr>
              <a:t> ta</a:t>
            </a:r>
            <a:r>
              <a:rPr sz="1550" spc="5" dirty="0" smtClean="0">
                <a:latin typeface="Arial"/>
                <a:cs typeface="Arial"/>
              </a:rPr>
              <a:t>k</a:t>
            </a:r>
            <a:r>
              <a:rPr sz="1550" spc="0" dirty="0" smtClean="0">
                <a:latin typeface="Arial"/>
                <a:cs typeface="Arial"/>
              </a:rPr>
              <a:t>:</a:t>
            </a:r>
            <a:endParaRPr sz="1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6547" y="8761972"/>
            <a:ext cx="5149215" cy="871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89940">
              <a:lnSpc>
                <a:spcPct val="100000"/>
              </a:lnSpc>
            </a:pPr>
            <a:r>
              <a:rPr sz="1550" b="1" spc="-5" dirty="0" smtClean="0">
                <a:latin typeface="Arial"/>
                <a:cs typeface="Arial"/>
              </a:rPr>
              <a:t>S</a:t>
            </a:r>
            <a:r>
              <a:rPr sz="1550" b="1" spc="0" dirty="0" smtClean="0">
                <a:latin typeface="Arial"/>
                <a:cs typeface="Arial"/>
              </a:rPr>
              <a:t>t</a:t>
            </a:r>
            <a:r>
              <a:rPr sz="1550" b="1" spc="-5" dirty="0" smtClean="0">
                <a:latin typeface="Arial"/>
                <a:cs typeface="Arial"/>
              </a:rPr>
              <a:t>os</a:t>
            </a:r>
            <a:r>
              <a:rPr sz="1550" b="1" spc="0" dirty="0" smtClean="0">
                <a:latin typeface="Arial"/>
                <a:cs typeface="Arial"/>
              </a:rPr>
              <a:t>u</a:t>
            </a:r>
            <a:r>
              <a:rPr sz="1550" b="1" spc="-5" dirty="0" smtClean="0">
                <a:latin typeface="Arial"/>
                <a:cs typeface="Arial"/>
              </a:rPr>
              <a:t>ne</a:t>
            </a:r>
            <a:r>
              <a:rPr sz="1550" b="1" spc="0" dirty="0" smtClean="0">
                <a:latin typeface="Arial"/>
                <a:cs typeface="Arial"/>
              </a:rPr>
              <a:t>k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n</a:t>
            </a:r>
            <a:r>
              <a:rPr sz="1550" b="1" spc="-5" dirty="0" smtClean="0">
                <a:latin typeface="Arial"/>
                <a:cs typeface="Arial"/>
              </a:rPr>
              <a:t>api</a:t>
            </a:r>
            <a:r>
              <a:rPr sz="1550" spc="-5" dirty="0" smtClean="0">
                <a:latin typeface="Arial"/>
                <a:cs typeface="Arial"/>
              </a:rPr>
              <a:t>ę</a:t>
            </a:r>
            <a:r>
              <a:rPr sz="1550" spc="85" dirty="0" smtClean="0">
                <a:latin typeface="Arial"/>
                <a:cs typeface="Arial"/>
              </a:rPr>
              <a:t>ć</a:t>
            </a:r>
            <a:r>
              <a:rPr sz="1550" spc="-5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i </a:t>
            </a:r>
            <a:r>
              <a:rPr sz="1550" b="1" spc="-5" dirty="0" smtClean="0">
                <a:latin typeface="Arial"/>
                <a:cs typeface="Arial"/>
              </a:rPr>
              <a:t>m</a:t>
            </a:r>
            <a:r>
              <a:rPr sz="1550" b="1" spc="0" dirty="0" smtClean="0">
                <a:latin typeface="Arial"/>
                <a:cs typeface="Arial"/>
              </a:rPr>
              <a:t>o</a:t>
            </a:r>
            <a:r>
              <a:rPr sz="1550" b="1" spc="-5" dirty="0" smtClean="0">
                <a:latin typeface="Arial"/>
                <a:cs typeface="Arial"/>
              </a:rPr>
              <a:t>c</a:t>
            </a:r>
            <a:r>
              <a:rPr sz="1550" b="1" spc="0" dirty="0" smtClean="0">
                <a:latin typeface="Arial"/>
                <a:cs typeface="Arial"/>
              </a:rPr>
              <a:t>y</a:t>
            </a:r>
            <a:r>
              <a:rPr sz="1550" b="1" spc="-5" dirty="0" smtClean="0">
                <a:latin typeface="Arial"/>
                <a:cs typeface="Arial"/>
              </a:rPr>
              <a:t> p</a:t>
            </a:r>
            <a:r>
              <a:rPr sz="1550" b="1" spc="0" dirty="0" smtClean="0">
                <a:latin typeface="Arial"/>
                <a:cs typeface="Arial"/>
              </a:rPr>
              <a:t>o</a:t>
            </a:r>
            <a:r>
              <a:rPr sz="1550" b="1" spc="-5" dirty="0" smtClean="0">
                <a:latin typeface="Arial"/>
                <a:cs typeface="Arial"/>
              </a:rPr>
              <a:t>da</a:t>
            </a:r>
            <a:r>
              <a:rPr sz="1550" b="1" spc="0" dirty="0" smtClean="0">
                <a:latin typeface="Arial"/>
                <a:cs typeface="Arial"/>
              </a:rPr>
              <a:t>ny</a:t>
            </a:r>
            <a:r>
              <a:rPr sz="1550" b="1" spc="-5" dirty="0" smtClean="0">
                <a:latin typeface="Arial"/>
                <a:cs typeface="Arial"/>
              </a:rPr>
              <a:t> </a:t>
            </a:r>
            <a:r>
              <a:rPr sz="1550" b="1" spc="0" dirty="0" smtClean="0">
                <a:latin typeface="Arial"/>
                <a:cs typeface="Arial"/>
              </a:rPr>
              <a:t>w </a:t>
            </a:r>
            <a:r>
              <a:rPr sz="1550" b="1" spc="-5" dirty="0" smtClean="0">
                <a:latin typeface="Arial"/>
                <a:cs typeface="Arial"/>
              </a:rPr>
              <a:t>decy</a:t>
            </a:r>
            <a:r>
              <a:rPr sz="1550" b="1" spc="0" dirty="0" smtClean="0">
                <a:latin typeface="Arial"/>
                <a:cs typeface="Arial"/>
              </a:rPr>
              <a:t>b</a:t>
            </a:r>
            <a:r>
              <a:rPr sz="1550" b="1" spc="-5" dirty="0" smtClean="0">
                <a:latin typeface="Arial"/>
                <a:cs typeface="Arial"/>
              </a:rPr>
              <a:t>el</a:t>
            </a:r>
            <a:r>
              <a:rPr sz="1550" b="1" spc="-10" dirty="0" smtClean="0">
                <a:latin typeface="Arial"/>
                <a:cs typeface="Arial"/>
              </a:rPr>
              <a:t>a</a:t>
            </a:r>
            <a:r>
              <a:rPr sz="1550" b="1" spc="-5" dirty="0" smtClean="0">
                <a:latin typeface="Arial"/>
                <a:cs typeface="Arial"/>
              </a:rPr>
              <a:t>c</a:t>
            </a:r>
            <a:r>
              <a:rPr sz="1550" b="1" spc="0" dirty="0" smtClean="0">
                <a:latin typeface="Arial"/>
                <a:cs typeface="Arial"/>
              </a:rPr>
              <a:t>h</a:t>
            </a:r>
            <a:endParaRPr sz="1550">
              <a:latin typeface="Arial"/>
              <a:cs typeface="Arial"/>
            </a:endParaRPr>
          </a:p>
          <a:p>
            <a:pPr marL="469900">
              <a:lnSpc>
                <a:spcPts val="1800"/>
              </a:lnSpc>
            </a:pPr>
            <a:r>
              <a:rPr sz="1550" spc="-5" dirty="0" smtClean="0">
                <a:latin typeface="Arial"/>
                <a:cs typeface="Arial"/>
              </a:rPr>
              <a:t>dl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napię</a:t>
            </a:r>
            <a:r>
              <a:rPr sz="1550" spc="0" dirty="0" smtClean="0">
                <a:latin typeface="Arial"/>
                <a:cs typeface="Arial"/>
              </a:rPr>
              <a:t>ć</a:t>
            </a:r>
            <a:r>
              <a:rPr sz="1550" spc="5" dirty="0" smtClean="0">
                <a:latin typeface="Arial"/>
                <a:cs typeface="Arial"/>
              </a:rPr>
              <a:t> </a:t>
            </a:r>
            <a:r>
              <a:rPr sz="1550" spc="0" dirty="0" smtClean="0">
                <a:latin typeface="Arial"/>
                <a:cs typeface="Arial"/>
              </a:rPr>
              <a:t>=</a:t>
            </a:r>
            <a:r>
              <a:rPr sz="1550" spc="-5" dirty="0" smtClean="0">
                <a:latin typeface="Arial"/>
                <a:cs typeface="Arial"/>
              </a:rPr>
              <a:t> 20</a:t>
            </a:r>
            <a:r>
              <a:rPr sz="1550" spc="0" dirty="0" smtClean="0">
                <a:latin typeface="Arial"/>
                <a:cs typeface="Arial"/>
              </a:rPr>
              <a:t>l</a:t>
            </a:r>
            <a:r>
              <a:rPr sz="1550" spc="-10" dirty="0" smtClean="0">
                <a:latin typeface="Arial"/>
                <a:cs typeface="Arial"/>
              </a:rPr>
              <a:t>o</a:t>
            </a:r>
            <a:r>
              <a:rPr sz="1550" spc="-5" dirty="0" smtClean="0">
                <a:latin typeface="Arial"/>
                <a:cs typeface="Arial"/>
              </a:rPr>
              <a:t>g</a:t>
            </a:r>
            <a:r>
              <a:rPr sz="1550" spc="0" dirty="0" smtClean="0">
                <a:latin typeface="Arial"/>
                <a:cs typeface="Arial"/>
              </a:rPr>
              <a:t>(U</a:t>
            </a:r>
            <a:r>
              <a:rPr sz="1550" spc="-5" dirty="0" smtClean="0">
                <a:latin typeface="Arial"/>
                <a:cs typeface="Arial"/>
              </a:rPr>
              <a:t>2:U1</a:t>
            </a:r>
            <a:r>
              <a:rPr sz="1550" spc="0" dirty="0" smtClean="0">
                <a:latin typeface="Arial"/>
                <a:cs typeface="Arial"/>
              </a:rPr>
              <a:t>),  </a:t>
            </a:r>
            <a:r>
              <a:rPr sz="1550" spc="-5" dirty="0" smtClean="0">
                <a:latin typeface="Arial"/>
                <a:cs typeface="Arial"/>
              </a:rPr>
              <a:t>dl</a:t>
            </a:r>
            <a:r>
              <a:rPr sz="1550" spc="0" dirty="0" smtClean="0">
                <a:latin typeface="Arial"/>
                <a:cs typeface="Arial"/>
              </a:rPr>
              <a:t>a</a:t>
            </a:r>
            <a:r>
              <a:rPr sz="1550" spc="-5" dirty="0" smtClean="0">
                <a:latin typeface="Arial"/>
                <a:cs typeface="Arial"/>
              </a:rPr>
              <a:t> mo</a:t>
            </a:r>
            <a:r>
              <a:rPr sz="1550" spc="0" dirty="0" smtClean="0">
                <a:latin typeface="Arial"/>
                <a:cs typeface="Arial"/>
              </a:rPr>
              <a:t>cy = </a:t>
            </a:r>
            <a:r>
              <a:rPr sz="1550" spc="-5" dirty="0" smtClean="0">
                <a:latin typeface="Arial"/>
                <a:cs typeface="Arial"/>
              </a:rPr>
              <a:t>10log</a:t>
            </a:r>
            <a:r>
              <a:rPr sz="1550" spc="0" dirty="0" smtClean="0">
                <a:latin typeface="Arial"/>
                <a:cs typeface="Arial"/>
              </a:rPr>
              <a:t>(</a:t>
            </a:r>
            <a:r>
              <a:rPr sz="1550" spc="-5" dirty="0" smtClean="0">
                <a:latin typeface="Arial"/>
                <a:cs typeface="Arial"/>
              </a:rPr>
              <a:t>P2:P1</a:t>
            </a:r>
            <a:r>
              <a:rPr sz="1550" spc="0" dirty="0" smtClean="0">
                <a:latin typeface="Arial"/>
                <a:cs typeface="Arial"/>
              </a:rPr>
              <a:t>)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95"/>
              </a:spcBef>
            </a:pPr>
            <a:endParaRPr sz="1400"/>
          </a:p>
          <a:p>
            <a:pPr marL="12700">
              <a:lnSpc>
                <a:spcPct val="100000"/>
              </a:lnSpc>
              <a:tabLst>
                <a:tab pos="901700" algn="l"/>
                <a:tab pos="2680335" algn="l"/>
                <a:tab pos="3569335" algn="l"/>
              </a:tabLst>
            </a:pPr>
            <a:r>
              <a:rPr sz="1350" dirty="0" smtClean="0">
                <a:latin typeface="Arial"/>
                <a:cs typeface="Arial"/>
              </a:rPr>
              <a:t>U</a:t>
            </a:r>
            <a:r>
              <a:rPr sz="1350" spc="5" dirty="0" smtClean="0">
                <a:latin typeface="Arial"/>
                <a:cs typeface="Arial"/>
              </a:rPr>
              <a:t>2</a:t>
            </a:r>
            <a:r>
              <a:rPr sz="1350" spc="0" dirty="0" smtClean="0">
                <a:latin typeface="Arial"/>
                <a:cs typeface="Arial"/>
              </a:rPr>
              <a:t>:U1	U</a:t>
            </a:r>
            <a:r>
              <a:rPr sz="1350" spc="5" dirty="0" smtClean="0">
                <a:latin typeface="Arial"/>
                <a:cs typeface="Arial"/>
              </a:rPr>
              <a:t>2</a:t>
            </a:r>
            <a:r>
              <a:rPr sz="1350" spc="0" dirty="0" smtClean="0">
                <a:latin typeface="Arial"/>
                <a:cs typeface="Arial"/>
              </a:rPr>
              <a:t>:U1</a:t>
            </a:r>
            <a:r>
              <a:rPr sz="1350" spc="5" dirty="0" smtClean="0">
                <a:latin typeface="Arial"/>
                <a:cs typeface="Arial"/>
              </a:rPr>
              <a:t> </a:t>
            </a:r>
            <a:r>
              <a:rPr sz="1350" spc="0" dirty="0" smtClean="0">
                <a:latin typeface="Arial"/>
                <a:cs typeface="Arial"/>
              </a:rPr>
              <a:t>w</a:t>
            </a:r>
            <a:r>
              <a:rPr sz="1350" spc="10" dirty="0" smtClean="0">
                <a:latin typeface="Arial"/>
                <a:cs typeface="Arial"/>
              </a:rPr>
              <a:t> </a:t>
            </a:r>
            <a:r>
              <a:rPr sz="1350" spc="0" dirty="0" smtClean="0">
                <a:latin typeface="Arial"/>
                <a:cs typeface="Arial"/>
              </a:rPr>
              <a:t>dB	</a:t>
            </a:r>
            <a:r>
              <a:rPr sz="1350" spc="-5" dirty="0" smtClean="0">
                <a:latin typeface="Arial"/>
                <a:cs typeface="Arial"/>
              </a:rPr>
              <a:t>P</a:t>
            </a:r>
            <a:r>
              <a:rPr sz="1350" spc="0" dirty="0" smtClean="0">
                <a:latin typeface="Arial"/>
                <a:cs typeface="Arial"/>
              </a:rPr>
              <a:t>2:</a:t>
            </a:r>
            <a:r>
              <a:rPr sz="1350" spc="-5" dirty="0" smtClean="0">
                <a:latin typeface="Arial"/>
                <a:cs typeface="Arial"/>
              </a:rPr>
              <a:t>P</a:t>
            </a:r>
            <a:r>
              <a:rPr sz="1350" spc="0" dirty="0" smtClean="0">
                <a:latin typeface="Arial"/>
                <a:cs typeface="Arial"/>
              </a:rPr>
              <a:t>1	</a:t>
            </a:r>
            <a:r>
              <a:rPr sz="1350" spc="-5" dirty="0" smtClean="0">
                <a:latin typeface="Arial"/>
                <a:cs typeface="Arial"/>
              </a:rPr>
              <a:t>P</a:t>
            </a:r>
            <a:r>
              <a:rPr sz="1350" spc="0" dirty="0" smtClean="0">
                <a:latin typeface="Arial"/>
                <a:cs typeface="Arial"/>
              </a:rPr>
              <a:t>2:</a:t>
            </a:r>
            <a:r>
              <a:rPr sz="1350" spc="-5" dirty="0" smtClean="0">
                <a:latin typeface="Arial"/>
                <a:cs typeface="Arial"/>
              </a:rPr>
              <a:t>P</a:t>
            </a:r>
            <a:r>
              <a:rPr sz="1350" spc="0" dirty="0" smtClean="0">
                <a:latin typeface="Arial"/>
                <a:cs typeface="Arial"/>
              </a:rPr>
              <a:t>1</a:t>
            </a:r>
            <a:r>
              <a:rPr sz="1350" spc="5" dirty="0" smtClean="0">
                <a:latin typeface="Arial"/>
                <a:cs typeface="Arial"/>
              </a:rPr>
              <a:t> </a:t>
            </a:r>
            <a:r>
              <a:rPr sz="1350" spc="0" dirty="0" smtClean="0">
                <a:latin typeface="Arial"/>
                <a:cs typeface="Arial"/>
              </a:rPr>
              <a:t>w</a:t>
            </a:r>
            <a:r>
              <a:rPr sz="1350" spc="5" dirty="0" smtClean="0">
                <a:latin typeface="Arial"/>
                <a:cs typeface="Arial"/>
              </a:rPr>
              <a:t> d</a:t>
            </a:r>
            <a:r>
              <a:rPr sz="1350" spc="0" dirty="0" smtClean="0">
                <a:latin typeface="Arial"/>
                <a:cs typeface="Arial"/>
              </a:rPr>
              <a:t>B</a:t>
            </a:r>
            <a:endParaRPr sz="1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8848" y="2939278"/>
            <a:ext cx="107950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spc="5" dirty="0" smtClean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73697" y="2939278"/>
            <a:ext cx="190500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spc="0" dirty="0" smtClean="0">
                <a:latin typeface="Arial"/>
                <a:cs typeface="Arial"/>
              </a:rPr>
              <a:t>1</a:t>
            </a:r>
            <a:r>
              <a:rPr sz="1150" spc="5" dirty="0" smtClean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35874" y="2939278"/>
            <a:ext cx="272415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spc="0" dirty="0" smtClean="0">
                <a:latin typeface="Arial"/>
                <a:cs typeface="Arial"/>
              </a:rPr>
              <a:t>10</a:t>
            </a:r>
            <a:r>
              <a:rPr sz="1150" spc="5" dirty="0" smtClean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22262" y="2939278"/>
            <a:ext cx="354965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spc="0" dirty="0" smtClean="0">
                <a:latin typeface="Arial"/>
                <a:cs typeface="Arial"/>
              </a:rPr>
              <a:t>100</a:t>
            </a:r>
            <a:r>
              <a:rPr sz="1150" spc="5" dirty="0" smtClean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2915" y="2939278"/>
            <a:ext cx="437515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spc="0" dirty="0" smtClean="0">
                <a:latin typeface="Arial"/>
                <a:cs typeface="Arial"/>
              </a:rPr>
              <a:t>1000</a:t>
            </a:r>
            <a:r>
              <a:rPr sz="1150" spc="5" dirty="0" smtClean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09684" y="2939278"/>
            <a:ext cx="948690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754380" algn="l"/>
              </a:tabLst>
            </a:pPr>
            <a:r>
              <a:rPr sz="1150" spc="0" dirty="0" smtClean="0">
                <a:latin typeface="Arial"/>
                <a:cs typeface="Arial"/>
              </a:rPr>
              <a:t>10000</a:t>
            </a:r>
            <a:r>
              <a:rPr sz="1150" spc="5" dirty="0" smtClean="0">
                <a:latin typeface="Arial"/>
                <a:cs typeface="Arial"/>
              </a:rPr>
              <a:t>0	</a:t>
            </a:r>
            <a:r>
              <a:rPr sz="1150" spc="0" dirty="0" smtClean="0">
                <a:latin typeface="Arial"/>
                <a:cs typeface="Arial"/>
              </a:rPr>
              <a:t>H</a:t>
            </a:r>
            <a:r>
              <a:rPr sz="1150" spc="5" dirty="0" smtClean="0">
                <a:latin typeface="Arial"/>
                <a:cs typeface="Arial"/>
              </a:rPr>
              <a:t>z</a:t>
            </a:r>
            <a:endParaRPr sz="11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20183" y="1084321"/>
            <a:ext cx="4892039" cy="2104643"/>
          </a:xfrm>
          <a:custGeom>
            <a:avLst/>
            <a:gdLst/>
            <a:ahLst/>
            <a:cxnLst/>
            <a:rect l="l" t="t" r="r" b="b"/>
            <a:pathLst>
              <a:path w="4892039" h="2104643">
                <a:moveTo>
                  <a:pt x="0" y="2104643"/>
                </a:moveTo>
                <a:lnTo>
                  <a:pt x="4892039" y="2104643"/>
                </a:lnTo>
                <a:lnTo>
                  <a:pt x="4892039" y="0"/>
                </a:lnTo>
                <a:lnTo>
                  <a:pt x="0" y="0"/>
                </a:lnTo>
                <a:lnTo>
                  <a:pt x="0" y="210464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46325" y="1529329"/>
            <a:ext cx="49529" cy="1320545"/>
          </a:xfrm>
          <a:custGeom>
            <a:avLst/>
            <a:gdLst/>
            <a:ahLst/>
            <a:cxnLst/>
            <a:rect l="l" t="t" r="r" b="b"/>
            <a:pathLst>
              <a:path w="49529" h="1320545">
                <a:moveTo>
                  <a:pt x="27431" y="32765"/>
                </a:moveTo>
                <a:lnTo>
                  <a:pt x="22097" y="32765"/>
                </a:lnTo>
                <a:lnTo>
                  <a:pt x="20573" y="34289"/>
                </a:lnTo>
                <a:lnTo>
                  <a:pt x="20573" y="1318259"/>
                </a:lnTo>
                <a:lnTo>
                  <a:pt x="22859" y="1320545"/>
                </a:lnTo>
                <a:lnTo>
                  <a:pt x="28193" y="1320545"/>
                </a:lnTo>
                <a:lnTo>
                  <a:pt x="30479" y="1318259"/>
                </a:lnTo>
                <a:lnTo>
                  <a:pt x="29725" y="49529"/>
                </a:lnTo>
                <a:lnTo>
                  <a:pt x="29717" y="34289"/>
                </a:lnTo>
                <a:lnTo>
                  <a:pt x="27431" y="32765"/>
                </a:lnTo>
                <a:close/>
              </a:path>
              <a:path w="49529" h="1320545">
                <a:moveTo>
                  <a:pt x="25145" y="0"/>
                </a:moveTo>
                <a:lnTo>
                  <a:pt x="0" y="49529"/>
                </a:lnTo>
                <a:lnTo>
                  <a:pt x="20573" y="49529"/>
                </a:lnTo>
                <a:lnTo>
                  <a:pt x="20573" y="34289"/>
                </a:lnTo>
                <a:lnTo>
                  <a:pt x="22097" y="32765"/>
                </a:lnTo>
                <a:lnTo>
                  <a:pt x="41276" y="32765"/>
                </a:lnTo>
                <a:lnTo>
                  <a:pt x="25145" y="0"/>
                </a:lnTo>
                <a:close/>
              </a:path>
              <a:path w="49529" h="1320545">
                <a:moveTo>
                  <a:pt x="41276" y="32765"/>
                </a:moveTo>
                <a:lnTo>
                  <a:pt x="27431" y="32765"/>
                </a:lnTo>
                <a:lnTo>
                  <a:pt x="29717" y="34289"/>
                </a:lnTo>
                <a:lnTo>
                  <a:pt x="29725" y="49529"/>
                </a:lnTo>
                <a:lnTo>
                  <a:pt x="49529" y="49529"/>
                </a:lnTo>
                <a:lnTo>
                  <a:pt x="41276" y="327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66900" y="2820919"/>
            <a:ext cx="4451603" cy="48767"/>
          </a:xfrm>
          <a:custGeom>
            <a:avLst/>
            <a:gdLst/>
            <a:ahLst/>
            <a:cxnLst/>
            <a:rect l="l" t="t" r="r" b="b"/>
            <a:pathLst>
              <a:path w="4451603" h="48767">
                <a:moveTo>
                  <a:pt x="4402073" y="28953"/>
                </a:moveTo>
                <a:lnTo>
                  <a:pt x="4402073" y="48767"/>
                </a:lnTo>
                <a:lnTo>
                  <a:pt x="4442317" y="28955"/>
                </a:lnTo>
                <a:lnTo>
                  <a:pt x="4416551" y="28955"/>
                </a:lnTo>
                <a:lnTo>
                  <a:pt x="4402073" y="28953"/>
                </a:lnTo>
                <a:close/>
              </a:path>
              <a:path w="4451603" h="48767">
                <a:moveTo>
                  <a:pt x="4402073" y="19809"/>
                </a:moveTo>
                <a:lnTo>
                  <a:pt x="4402073" y="28953"/>
                </a:lnTo>
                <a:lnTo>
                  <a:pt x="4416551" y="28955"/>
                </a:lnTo>
                <a:lnTo>
                  <a:pt x="4418837" y="26669"/>
                </a:lnTo>
                <a:lnTo>
                  <a:pt x="4418837" y="22097"/>
                </a:lnTo>
                <a:lnTo>
                  <a:pt x="4416551" y="19811"/>
                </a:lnTo>
                <a:lnTo>
                  <a:pt x="4402073" y="19809"/>
                </a:lnTo>
                <a:close/>
              </a:path>
              <a:path w="4451603" h="48767">
                <a:moveTo>
                  <a:pt x="4402073" y="0"/>
                </a:moveTo>
                <a:lnTo>
                  <a:pt x="4402073" y="19809"/>
                </a:lnTo>
                <a:lnTo>
                  <a:pt x="4414265" y="19811"/>
                </a:lnTo>
                <a:lnTo>
                  <a:pt x="4416551" y="19811"/>
                </a:lnTo>
                <a:lnTo>
                  <a:pt x="4418837" y="22097"/>
                </a:lnTo>
                <a:lnTo>
                  <a:pt x="4418837" y="26669"/>
                </a:lnTo>
                <a:lnTo>
                  <a:pt x="4416551" y="28955"/>
                </a:lnTo>
                <a:lnTo>
                  <a:pt x="4442317" y="28955"/>
                </a:lnTo>
                <a:lnTo>
                  <a:pt x="4451603" y="24383"/>
                </a:lnTo>
                <a:lnTo>
                  <a:pt x="4402073" y="0"/>
                </a:lnTo>
                <a:close/>
              </a:path>
              <a:path w="4451603" h="48767">
                <a:moveTo>
                  <a:pt x="4571" y="19049"/>
                </a:moveTo>
                <a:lnTo>
                  <a:pt x="1523" y="19049"/>
                </a:lnTo>
                <a:lnTo>
                  <a:pt x="0" y="21335"/>
                </a:lnTo>
                <a:lnTo>
                  <a:pt x="0" y="26669"/>
                </a:lnTo>
                <a:lnTo>
                  <a:pt x="1523" y="28193"/>
                </a:lnTo>
                <a:lnTo>
                  <a:pt x="4402073" y="28953"/>
                </a:lnTo>
                <a:lnTo>
                  <a:pt x="4402073" y="19809"/>
                </a:lnTo>
                <a:lnTo>
                  <a:pt x="4571" y="19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72511" y="2803393"/>
            <a:ext cx="761" cy="129539"/>
          </a:xfrm>
          <a:custGeom>
            <a:avLst/>
            <a:gdLst/>
            <a:ahLst/>
            <a:cxnLst/>
            <a:rect l="l" t="t" r="r" b="b"/>
            <a:pathLst>
              <a:path w="761" h="129539">
                <a:moveTo>
                  <a:pt x="0" y="0"/>
                </a:moveTo>
                <a:lnTo>
                  <a:pt x="761" y="129539"/>
                </a:lnTo>
              </a:path>
            </a:pathLst>
          </a:custGeom>
          <a:ln w="1235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74314" y="2803393"/>
            <a:ext cx="761" cy="129539"/>
          </a:xfrm>
          <a:custGeom>
            <a:avLst/>
            <a:gdLst/>
            <a:ahLst/>
            <a:cxnLst/>
            <a:rect l="l" t="t" r="r" b="b"/>
            <a:pathLst>
              <a:path w="761" h="129539">
                <a:moveTo>
                  <a:pt x="0" y="0"/>
                </a:moveTo>
                <a:lnTo>
                  <a:pt x="761" y="129539"/>
                </a:lnTo>
              </a:path>
            </a:pathLst>
          </a:custGeom>
          <a:ln w="1235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63745" y="2803393"/>
            <a:ext cx="761" cy="129539"/>
          </a:xfrm>
          <a:custGeom>
            <a:avLst/>
            <a:gdLst/>
            <a:ahLst/>
            <a:cxnLst/>
            <a:rect l="l" t="t" r="r" b="b"/>
            <a:pathLst>
              <a:path w="761" h="129539">
                <a:moveTo>
                  <a:pt x="0" y="0"/>
                </a:moveTo>
                <a:lnTo>
                  <a:pt x="761" y="129539"/>
                </a:lnTo>
              </a:path>
            </a:pathLst>
          </a:custGeom>
          <a:ln w="1235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852415" y="2803393"/>
            <a:ext cx="761" cy="129539"/>
          </a:xfrm>
          <a:custGeom>
            <a:avLst/>
            <a:gdLst/>
            <a:ahLst/>
            <a:cxnLst/>
            <a:rect l="l" t="t" r="r" b="b"/>
            <a:pathLst>
              <a:path w="761" h="129539">
                <a:moveTo>
                  <a:pt x="0" y="0"/>
                </a:moveTo>
                <a:lnTo>
                  <a:pt x="761" y="129539"/>
                </a:lnTo>
              </a:path>
            </a:pathLst>
          </a:custGeom>
          <a:ln w="1235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41847" y="2803393"/>
            <a:ext cx="761" cy="129539"/>
          </a:xfrm>
          <a:custGeom>
            <a:avLst/>
            <a:gdLst/>
            <a:ahLst/>
            <a:cxnLst/>
            <a:rect l="l" t="t" r="r" b="b"/>
            <a:pathLst>
              <a:path w="761" h="129539">
                <a:moveTo>
                  <a:pt x="0" y="0"/>
                </a:moveTo>
                <a:lnTo>
                  <a:pt x="761" y="129539"/>
                </a:lnTo>
              </a:path>
            </a:pathLst>
          </a:custGeom>
          <a:ln w="1235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95703" y="1275071"/>
            <a:ext cx="194945" cy="1962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spc="0" dirty="0" smtClean="0">
                <a:latin typeface="Arial"/>
                <a:cs typeface="Arial"/>
              </a:rPr>
              <a:t>K</a:t>
            </a:r>
            <a:r>
              <a:rPr sz="1125" b="1" spc="22" baseline="-11111" dirty="0" smtClean="0">
                <a:latin typeface="Arial"/>
                <a:cs typeface="Arial"/>
              </a:rPr>
              <a:t>U</a:t>
            </a:r>
            <a:endParaRPr sz="1125" baseline="-11111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062733" y="1550665"/>
            <a:ext cx="4075937" cy="1222247"/>
          </a:xfrm>
          <a:custGeom>
            <a:avLst/>
            <a:gdLst/>
            <a:ahLst/>
            <a:cxnLst/>
            <a:rect l="l" t="t" r="r" b="b"/>
            <a:pathLst>
              <a:path w="4075937" h="1222247">
                <a:moveTo>
                  <a:pt x="0" y="1222247"/>
                </a:moveTo>
                <a:lnTo>
                  <a:pt x="0" y="1210055"/>
                </a:lnTo>
                <a:lnTo>
                  <a:pt x="24383" y="1210055"/>
                </a:lnTo>
                <a:lnTo>
                  <a:pt x="24383" y="1197863"/>
                </a:lnTo>
                <a:lnTo>
                  <a:pt x="49529" y="1197863"/>
                </a:lnTo>
                <a:lnTo>
                  <a:pt x="49529" y="1185671"/>
                </a:lnTo>
                <a:lnTo>
                  <a:pt x="73913" y="1185671"/>
                </a:lnTo>
                <a:lnTo>
                  <a:pt x="73913" y="1172717"/>
                </a:lnTo>
                <a:lnTo>
                  <a:pt x="86105" y="1172717"/>
                </a:lnTo>
                <a:lnTo>
                  <a:pt x="86105" y="1160525"/>
                </a:lnTo>
                <a:lnTo>
                  <a:pt x="111251" y="1160525"/>
                </a:lnTo>
                <a:lnTo>
                  <a:pt x="111251" y="1148333"/>
                </a:lnTo>
                <a:lnTo>
                  <a:pt x="123443" y="1148333"/>
                </a:lnTo>
                <a:lnTo>
                  <a:pt x="123443" y="1136141"/>
                </a:lnTo>
                <a:lnTo>
                  <a:pt x="147827" y="1136141"/>
                </a:lnTo>
                <a:lnTo>
                  <a:pt x="147827" y="1123949"/>
                </a:lnTo>
                <a:lnTo>
                  <a:pt x="160781" y="1123949"/>
                </a:lnTo>
                <a:lnTo>
                  <a:pt x="160781" y="1110995"/>
                </a:lnTo>
                <a:lnTo>
                  <a:pt x="172973" y="1110995"/>
                </a:lnTo>
                <a:lnTo>
                  <a:pt x="172973" y="1098803"/>
                </a:lnTo>
                <a:lnTo>
                  <a:pt x="197357" y="1098803"/>
                </a:lnTo>
                <a:lnTo>
                  <a:pt x="197357" y="1086611"/>
                </a:lnTo>
                <a:lnTo>
                  <a:pt x="209549" y="1074419"/>
                </a:lnTo>
                <a:lnTo>
                  <a:pt x="209549" y="1061465"/>
                </a:lnTo>
                <a:lnTo>
                  <a:pt x="222503" y="1061465"/>
                </a:lnTo>
                <a:lnTo>
                  <a:pt x="222503" y="1049273"/>
                </a:lnTo>
                <a:lnTo>
                  <a:pt x="234695" y="1049273"/>
                </a:lnTo>
                <a:lnTo>
                  <a:pt x="234695" y="1037081"/>
                </a:lnTo>
                <a:lnTo>
                  <a:pt x="246887" y="1037081"/>
                </a:lnTo>
                <a:lnTo>
                  <a:pt x="246887" y="1024889"/>
                </a:lnTo>
                <a:lnTo>
                  <a:pt x="259079" y="1024889"/>
                </a:lnTo>
                <a:lnTo>
                  <a:pt x="259079" y="999743"/>
                </a:lnTo>
                <a:lnTo>
                  <a:pt x="271271" y="999743"/>
                </a:lnTo>
                <a:lnTo>
                  <a:pt x="271271" y="987551"/>
                </a:lnTo>
                <a:lnTo>
                  <a:pt x="284225" y="987551"/>
                </a:lnTo>
                <a:lnTo>
                  <a:pt x="284225" y="975359"/>
                </a:lnTo>
                <a:lnTo>
                  <a:pt x="296417" y="975359"/>
                </a:lnTo>
                <a:lnTo>
                  <a:pt x="296417" y="963167"/>
                </a:lnTo>
                <a:lnTo>
                  <a:pt x="308609" y="950975"/>
                </a:lnTo>
                <a:lnTo>
                  <a:pt x="308609" y="938021"/>
                </a:lnTo>
                <a:lnTo>
                  <a:pt x="320801" y="938021"/>
                </a:lnTo>
                <a:lnTo>
                  <a:pt x="320801" y="913637"/>
                </a:lnTo>
                <a:lnTo>
                  <a:pt x="332993" y="901445"/>
                </a:lnTo>
                <a:lnTo>
                  <a:pt x="332993" y="889253"/>
                </a:lnTo>
                <a:lnTo>
                  <a:pt x="345947" y="889253"/>
                </a:lnTo>
                <a:lnTo>
                  <a:pt x="345947" y="876299"/>
                </a:lnTo>
                <a:lnTo>
                  <a:pt x="358139" y="864107"/>
                </a:lnTo>
                <a:lnTo>
                  <a:pt x="358139" y="851915"/>
                </a:lnTo>
                <a:lnTo>
                  <a:pt x="370331" y="839723"/>
                </a:lnTo>
                <a:lnTo>
                  <a:pt x="370331" y="802385"/>
                </a:lnTo>
                <a:lnTo>
                  <a:pt x="382523" y="802385"/>
                </a:lnTo>
                <a:lnTo>
                  <a:pt x="382523" y="778001"/>
                </a:lnTo>
                <a:lnTo>
                  <a:pt x="395477" y="778001"/>
                </a:lnTo>
                <a:lnTo>
                  <a:pt x="395477" y="752855"/>
                </a:lnTo>
                <a:lnTo>
                  <a:pt x="407669" y="740663"/>
                </a:lnTo>
                <a:lnTo>
                  <a:pt x="407669" y="728471"/>
                </a:lnTo>
                <a:lnTo>
                  <a:pt x="419861" y="716279"/>
                </a:lnTo>
                <a:lnTo>
                  <a:pt x="419861" y="703325"/>
                </a:lnTo>
                <a:lnTo>
                  <a:pt x="432053" y="691133"/>
                </a:lnTo>
                <a:lnTo>
                  <a:pt x="432053" y="666749"/>
                </a:lnTo>
                <a:lnTo>
                  <a:pt x="444245" y="641603"/>
                </a:lnTo>
                <a:lnTo>
                  <a:pt x="444245" y="605027"/>
                </a:lnTo>
                <a:lnTo>
                  <a:pt x="457199" y="592835"/>
                </a:lnTo>
                <a:lnTo>
                  <a:pt x="457199" y="543305"/>
                </a:lnTo>
                <a:lnTo>
                  <a:pt x="469391" y="530351"/>
                </a:lnTo>
                <a:lnTo>
                  <a:pt x="469391" y="468629"/>
                </a:lnTo>
                <a:lnTo>
                  <a:pt x="481583" y="456437"/>
                </a:lnTo>
                <a:lnTo>
                  <a:pt x="481583" y="370331"/>
                </a:lnTo>
                <a:lnTo>
                  <a:pt x="493775" y="370331"/>
                </a:lnTo>
                <a:lnTo>
                  <a:pt x="493775" y="332993"/>
                </a:lnTo>
                <a:lnTo>
                  <a:pt x="505967" y="332993"/>
                </a:lnTo>
                <a:lnTo>
                  <a:pt x="505967" y="308609"/>
                </a:lnTo>
                <a:lnTo>
                  <a:pt x="518921" y="296417"/>
                </a:lnTo>
                <a:lnTo>
                  <a:pt x="518921" y="271271"/>
                </a:lnTo>
                <a:lnTo>
                  <a:pt x="531113" y="271271"/>
                </a:lnTo>
                <a:lnTo>
                  <a:pt x="531113" y="221741"/>
                </a:lnTo>
                <a:lnTo>
                  <a:pt x="543305" y="221741"/>
                </a:lnTo>
                <a:lnTo>
                  <a:pt x="543305" y="185165"/>
                </a:lnTo>
                <a:lnTo>
                  <a:pt x="555497" y="185165"/>
                </a:lnTo>
                <a:lnTo>
                  <a:pt x="555497" y="135635"/>
                </a:lnTo>
                <a:lnTo>
                  <a:pt x="567689" y="135635"/>
                </a:lnTo>
                <a:lnTo>
                  <a:pt x="567689" y="98297"/>
                </a:lnTo>
                <a:lnTo>
                  <a:pt x="580643" y="98297"/>
                </a:lnTo>
                <a:lnTo>
                  <a:pt x="580643" y="73913"/>
                </a:lnTo>
                <a:lnTo>
                  <a:pt x="592835" y="73913"/>
                </a:lnTo>
                <a:lnTo>
                  <a:pt x="592835" y="61721"/>
                </a:lnTo>
                <a:lnTo>
                  <a:pt x="605027" y="61721"/>
                </a:lnTo>
                <a:lnTo>
                  <a:pt x="605027" y="36575"/>
                </a:lnTo>
                <a:lnTo>
                  <a:pt x="617219" y="36575"/>
                </a:lnTo>
                <a:lnTo>
                  <a:pt x="617219" y="24383"/>
                </a:lnTo>
                <a:lnTo>
                  <a:pt x="629411" y="24383"/>
                </a:lnTo>
                <a:lnTo>
                  <a:pt x="629411" y="12191"/>
                </a:lnTo>
                <a:lnTo>
                  <a:pt x="654557" y="12191"/>
                </a:lnTo>
                <a:lnTo>
                  <a:pt x="654557" y="0"/>
                </a:lnTo>
                <a:lnTo>
                  <a:pt x="716279" y="0"/>
                </a:lnTo>
                <a:lnTo>
                  <a:pt x="716279" y="12191"/>
                </a:lnTo>
                <a:lnTo>
                  <a:pt x="728471" y="12191"/>
                </a:lnTo>
                <a:lnTo>
                  <a:pt x="728471" y="36575"/>
                </a:lnTo>
                <a:lnTo>
                  <a:pt x="740663" y="36575"/>
                </a:lnTo>
                <a:lnTo>
                  <a:pt x="740663" y="61721"/>
                </a:lnTo>
                <a:lnTo>
                  <a:pt x="753617" y="61721"/>
                </a:lnTo>
                <a:lnTo>
                  <a:pt x="753617" y="86105"/>
                </a:lnTo>
                <a:lnTo>
                  <a:pt x="778001" y="86105"/>
                </a:lnTo>
                <a:lnTo>
                  <a:pt x="790193" y="98297"/>
                </a:lnTo>
                <a:lnTo>
                  <a:pt x="839723" y="98297"/>
                </a:lnTo>
                <a:lnTo>
                  <a:pt x="839723" y="86105"/>
                </a:lnTo>
                <a:lnTo>
                  <a:pt x="851915" y="86105"/>
                </a:lnTo>
                <a:lnTo>
                  <a:pt x="864869" y="73913"/>
                </a:lnTo>
                <a:lnTo>
                  <a:pt x="877061" y="73913"/>
                </a:lnTo>
                <a:lnTo>
                  <a:pt x="877061" y="61721"/>
                </a:lnTo>
                <a:lnTo>
                  <a:pt x="938783" y="61721"/>
                </a:lnTo>
                <a:lnTo>
                  <a:pt x="938783" y="86105"/>
                </a:lnTo>
                <a:lnTo>
                  <a:pt x="963167" y="86105"/>
                </a:lnTo>
                <a:lnTo>
                  <a:pt x="963167" y="110489"/>
                </a:lnTo>
                <a:lnTo>
                  <a:pt x="975359" y="110489"/>
                </a:lnTo>
                <a:lnTo>
                  <a:pt x="975359" y="135635"/>
                </a:lnTo>
                <a:lnTo>
                  <a:pt x="988313" y="135635"/>
                </a:lnTo>
                <a:lnTo>
                  <a:pt x="988313" y="185165"/>
                </a:lnTo>
                <a:lnTo>
                  <a:pt x="1000505" y="185165"/>
                </a:lnTo>
                <a:lnTo>
                  <a:pt x="1000505" y="197357"/>
                </a:lnTo>
                <a:lnTo>
                  <a:pt x="1012697" y="209549"/>
                </a:lnTo>
                <a:lnTo>
                  <a:pt x="1012697" y="221741"/>
                </a:lnTo>
                <a:lnTo>
                  <a:pt x="1024889" y="233933"/>
                </a:lnTo>
                <a:lnTo>
                  <a:pt x="1024889" y="259079"/>
                </a:lnTo>
                <a:lnTo>
                  <a:pt x="1037081" y="259079"/>
                </a:lnTo>
                <a:lnTo>
                  <a:pt x="1037081" y="283463"/>
                </a:lnTo>
                <a:lnTo>
                  <a:pt x="1050035" y="296417"/>
                </a:lnTo>
                <a:lnTo>
                  <a:pt x="1050035" y="332993"/>
                </a:lnTo>
                <a:lnTo>
                  <a:pt x="1062227" y="332993"/>
                </a:lnTo>
                <a:lnTo>
                  <a:pt x="1062227" y="345185"/>
                </a:lnTo>
                <a:lnTo>
                  <a:pt x="1074419" y="358139"/>
                </a:lnTo>
                <a:lnTo>
                  <a:pt x="1074419" y="370331"/>
                </a:lnTo>
                <a:lnTo>
                  <a:pt x="1086611" y="382523"/>
                </a:lnTo>
                <a:lnTo>
                  <a:pt x="1086611" y="394715"/>
                </a:lnTo>
                <a:lnTo>
                  <a:pt x="1098803" y="394715"/>
                </a:lnTo>
                <a:lnTo>
                  <a:pt x="1098803" y="406907"/>
                </a:lnTo>
                <a:lnTo>
                  <a:pt x="1111757" y="406907"/>
                </a:lnTo>
                <a:lnTo>
                  <a:pt x="1111757" y="419861"/>
                </a:lnTo>
                <a:lnTo>
                  <a:pt x="1123949" y="419861"/>
                </a:lnTo>
                <a:lnTo>
                  <a:pt x="1123949" y="444245"/>
                </a:lnTo>
                <a:lnTo>
                  <a:pt x="1148333" y="444245"/>
                </a:lnTo>
                <a:lnTo>
                  <a:pt x="1148333" y="456437"/>
                </a:lnTo>
                <a:lnTo>
                  <a:pt x="1160525" y="456437"/>
                </a:lnTo>
                <a:lnTo>
                  <a:pt x="1160525" y="468629"/>
                </a:lnTo>
                <a:lnTo>
                  <a:pt x="1173479" y="468629"/>
                </a:lnTo>
                <a:lnTo>
                  <a:pt x="1173479" y="481583"/>
                </a:lnTo>
                <a:lnTo>
                  <a:pt x="1185671" y="493775"/>
                </a:lnTo>
                <a:lnTo>
                  <a:pt x="1197863" y="493775"/>
                </a:lnTo>
                <a:lnTo>
                  <a:pt x="1197863" y="505967"/>
                </a:lnTo>
                <a:lnTo>
                  <a:pt x="1223009" y="505967"/>
                </a:lnTo>
                <a:lnTo>
                  <a:pt x="1223009" y="518159"/>
                </a:lnTo>
                <a:lnTo>
                  <a:pt x="1235201" y="518159"/>
                </a:lnTo>
                <a:lnTo>
                  <a:pt x="1235201" y="530351"/>
                </a:lnTo>
                <a:lnTo>
                  <a:pt x="1259585" y="530351"/>
                </a:lnTo>
                <a:lnTo>
                  <a:pt x="1259585" y="543305"/>
                </a:lnTo>
                <a:lnTo>
                  <a:pt x="1296923" y="543305"/>
                </a:lnTo>
                <a:lnTo>
                  <a:pt x="1296923" y="555497"/>
                </a:lnTo>
                <a:lnTo>
                  <a:pt x="1333499" y="555497"/>
                </a:lnTo>
                <a:lnTo>
                  <a:pt x="1346453" y="567689"/>
                </a:lnTo>
                <a:lnTo>
                  <a:pt x="1358645" y="567689"/>
                </a:lnTo>
                <a:lnTo>
                  <a:pt x="1370837" y="579881"/>
                </a:lnTo>
                <a:lnTo>
                  <a:pt x="1383029" y="579881"/>
                </a:lnTo>
                <a:lnTo>
                  <a:pt x="1383029" y="592835"/>
                </a:lnTo>
                <a:lnTo>
                  <a:pt x="1432559" y="592835"/>
                </a:lnTo>
                <a:lnTo>
                  <a:pt x="1432559" y="605027"/>
                </a:lnTo>
                <a:lnTo>
                  <a:pt x="1494281" y="605027"/>
                </a:lnTo>
                <a:lnTo>
                  <a:pt x="1506473" y="617219"/>
                </a:lnTo>
                <a:lnTo>
                  <a:pt x="1568195" y="617219"/>
                </a:lnTo>
                <a:lnTo>
                  <a:pt x="1577339" y="621791"/>
                </a:lnTo>
                <a:lnTo>
                  <a:pt x="1564385" y="626363"/>
                </a:lnTo>
                <a:lnTo>
                  <a:pt x="1568195" y="592835"/>
                </a:lnTo>
                <a:lnTo>
                  <a:pt x="1568195" y="617219"/>
                </a:lnTo>
                <a:lnTo>
                  <a:pt x="1581149" y="617219"/>
                </a:lnTo>
                <a:lnTo>
                  <a:pt x="1581149" y="629411"/>
                </a:lnTo>
                <a:lnTo>
                  <a:pt x="1766315" y="629411"/>
                </a:lnTo>
                <a:lnTo>
                  <a:pt x="1778507" y="641603"/>
                </a:lnTo>
                <a:lnTo>
                  <a:pt x="1864613" y="641603"/>
                </a:lnTo>
                <a:lnTo>
                  <a:pt x="1877567" y="654557"/>
                </a:lnTo>
                <a:lnTo>
                  <a:pt x="2321813" y="654557"/>
                </a:lnTo>
                <a:lnTo>
                  <a:pt x="2359151" y="641603"/>
                </a:lnTo>
                <a:lnTo>
                  <a:pt x="2494787" y="641603"/>
                </a:lnTo>
                <a:lnTo>
                  <a:pt x="2506979" y="629411"/>
                </a:lnTo>
                <a:lnTo>
                  <a:pt x="2667761" y="629411"/>
                </a:lnTo>
                <a:lnTo>
                  <a:pt x="2679953" y="641603"/>
                </a:lnTo>
                <a:lnTo>
                  <a:pt x="2705099" y="641603"/>
                </a:lnTo>
                <a:lnTo>
                  <a:pt x="2705099" y="654557"/>
                </a:lnTo>
                <a:lnTo>
                  <a:pt x="2726435" y="631697"/>
                </a:lnTo>
                <a:lnTo>
                  <a:pt x="2729483" y="641603"/>
                </a:lnTo>
                <a:lnTo>
                  <a:pt x="3001517" y="641603"/>
                </a:lnTo>
                <a:lnTo>
                  <a:pt x="3001517" y="629411"/>
                </a:lnTo>
                <a:lnTo>
                  <a:pt x="3038093" y="629411"/>
                </a:lnTo>
                <a:lnTo>
                  <a:pt x="3038093" y="617219"/>
                </a:lnTo>
                <a:lnTo>
                  <a:pt x="3050285" y="617219"/>
                </a:lnTo>
                <a:lnTo>
                  <a:pt x="3050285" y="605027"/>
                </a:lnTo>
                <a:lnTo>
                  <a:pt x="3075431" y="605027"/>
                </a:lnTo>
                <a:lnTo>
                  <a:pt x="3075431" y="592835"/>
                </a:lnTo>
                <a:lnTo>
                  <a:pt x="3087623" y="592835"/>
                </a:lnTo>
                <a:lnTo>
                  <a:pt x="3099815" y="579881"/>
                </a:lnTo>
                <a:lnTo>
                  <a:pt x="3112007" y="579881"/>
                </a:lnTo>
                <a:lnTo>
                  <a:pt x="3124961" y="567689"/>
                </a:lnTo>
                <a:lnTo>
                  <a:pt x="3124961" y="555497"/>
                </a:lnTo>
                <a:lnTo>
                  <a:pt x="3137153" y="555497"/>
                </a:lnTo>
                <a:lnTo>
                  <a:pt x="3149345" y="530351"/>
                </a:lnTo>
                <a:lnTo>
                  <a:pt x="3173729" y="505967"/>
                </a:lnTo>
                <a:lnTo>
                  <a:pt x="3186683" y="505967"/>
                </a:lnTo>
                <a:lnTo>
                  <a:pt x="3186683" y="481583"/>
                </a:lnTo>
                <a:lnTo>
                  <a:pt x="3198875" y="481583"/>
                </a:lnTo>
                <a:lnTo>
                  <a:pt x="3198875" y="468629"/>
                </a:lnTo>
                <a:lnTo>
                  <a:pt x="3211067" y="456437"/>
                </a:lnTo>
                <a:lnTo>
                  <a:pt x="3223259" y="456437"/>
                </a:lnTo>
                <a:lnTo>
                  <a:pt x="3223259" y="444245"/>
                </a:lnTo>
                <a:lnTo>
                  <a:pt x="3248405" y="419861"/>
                </a:lnTo>
                <a:lnTo>
                  <a:pt x="3248405" y="406907"/>
                </a:lnTo>
                <a:lnTo>
                  <a:pt x="3260597" y="406907"/>
                </a:lnTo>
                <a:lnTo>
                  <a:pt x="3260597" y="394715"/>
                </a:lnTo>
                <a:lnTo>
                  <a:pt x="3272789" y="382523"/>
                </a:lnTo>
                <a:lnTo>
                  <a:pt x="3272789" y="370331"/>
                </a:lnTo>
                <a:lnTo>
                  <a:pt x="3284981" y="370331"/>
                </a:lnTo>
                <a:lnTo>
                  <a:pt x="3284981" y="358139"/>
                </a:lnTo>
                <a:lnTo>
                  <a:pt x="3297935" y="358139"/>
                </a:lnTo>
                <a:lnTo>
                  <a:pt x="3297935" y="332993"/>
                </a:lnTo>
                <a:lnTo>
                  <a:pt x="3310127" y="320801"/>
                </a:lnTo>
                <a:lnTo>
                  <a:pt x="3310127" y="308609"/>
                </a:lnTo>
                <a:lnTo>
                  <a:pt x="3322319" y="308609"/>
                </a:lnTo>
                <a:lnTo>
                  <a:pt x="3322319" y="283463"/>
                </a:lnTo>
                <a:lnTo>
                  <a:pt x="3334511" y="283463"/>
                </a:lnTo>
                <a:lnTo>
                  <a:pt x="3334511" y="259079"/>
                </a:lnTo>
                <a:lnTo>
                  <a:pt x="3347465" y="259079"/>
                </a:lnTo>
                <a:lnTo>
                  <a:pt x="3347465" y="246887"/>
                </a:lnTo>
                <a:lnTo>
                  <a:pt x="3359657" y="246887"/>
                </a:lnTo>
                <a:lnTo>
                  <a:pt x="3359657" y="221741"/>
                </a:lnTo>
                <a:lnTo>
                  <a:pt x="3371849" y="221741"/>
                </a:lnTo>
                <a:lnTo>
                  <a:pt x="3371849" y="209549"/>
                </a:lnTo>
                <a:lnTo>
                  <a:pt x="3384041" y="209549"/>
                </a:lnTo>
                <a:lnTo>
                  <a:pt x="3384041" y="185165"/>
                </a:lnTo>
                <a:lnTo>
                  <a:pt x="3396233" y="185165"/>
                </a:lnTo>
                <a:lnTo>
                  <a:pt x="3396233" y="172211"/>
                </a:lnTo>
                <a:lnTo>
                  <a:pt x="3409187" y="172211"/>
                </a:lnTo>
                <a:lnTo>
                  <a:pt x="3409187" y="160019"/>
                </a:lnTo>
                <a:lnTo>
                  <a:pt x="3421379" y="160019"/>
                </a:lnTo>
                <a:lnTo>
                  <a:pt x="3421379" y="147827"/>
                </a:lnTo>
                <a:lnTo>
                  <a:pt x="3433571" y="147827"/>
                </a:lnTo>
                <a:lnTo>
                  <a:pt x="3433571" y="135635"/>
                </a:lnTo>
                <a:lnTo>
                  <a:pt x="3470909" y="135635"/>
                </a:lnTo>
                <a:lnTo>
                  <a:pt x="3470909" y="123443"/>
                </a:lnTo>
                <a:lnTo>
                  <a:pt x="3519677" y="123443"/>
                </a:lnTo>
                <a:lnTo>
                  <a:pt x="3519677" y="135635"/>
                </a:lnTo>
                <a:lnTo>
                  <a:pt x="3532631" y="147827"/>
                </a:lnTo>
                <a:lnTo>
                  <a:pt x="3544823" y="147827"/>
                </a:lnTo>
                <a:lnTo>
                  <a:pt x="3544823" y="185165"/>
                </a:lnTo>
                <a:lnTo>
                  <a:pt x="3557015" y="197357"/>
                </a:lnTo>
                <a:lnTo>
                  <a:pt x="3557015" y="221741"/>
                </a:lnTo>
                <a:lnTo>
                  <a:pt x="3569207" y="221741"/>
                </a:lnTo>
                <a:lnTo>
                  <a:pt x="3569207" y="246887"/>
                </a:lnTo>
                <a:lnTo>
                  <a:pt x="3581399" y="259079"/>
                </a:lnTo>
                <a:lnTo>
                  <a:pt x="3581399" y="296417"/>
                </a:lnTo>
                <a:lnTo>
                  <a:pt x="3594353" y="296417"/>
                </a:lnTo>
                <a:lnTo>
                  <a:pt x="3594353" y="345185"/>
                </a:lnTo>
                <a:lnTo>
                  <a:pt x="3606545" y="345185"/>
                </a:lnTo>
                <a:lnTo>
                  <a:pt x="3606545" y="370331"/>
                </a:lnTo>
                <a:lnTo>
                  <a:pt x="3618737" y="370331"/>
                </a:lnTo>
                <a:lnTo>
                  <a:pt x="3618737" y="382523"/>
                </a:lnTo>
                <a:lnTo>
                  <a:pt x="3630929" y="394715"/>
                </a:lnTo>
                <a:lnTo>
                  <a:pt x="3630929" y="406907"/>
                </a:lnTo>
                <a:lnTo>
                  <a:pt x="3643121" y="406907"/>
                </a:lnTo>
                <a:lnTo>
                  <a:pt x="3643121" y="419861"/>
                </a:lnTo>
                <a:lnTo>
                  <a:pt x="3656075" y="432053"/>
                </a:lnTo>
                <a:lnTo>
                  <a:pt x="3668267" y="432053"/>
                </a:lnTo>
                <a:lnTo>
                  <a:pt x="3668267" y="444245"/>
                </a:lnTo>
                <a:lnTo>
                  <a:pt x="3680459" y="456437"/>
                </a:lnTo>
                <a:lnTo>
                  <a:pt x="3692651" y="456437"/>
                </a:lnTo>
                <a:lnTo>
                  <a:pt x="3692651" y="468629"/>
                </a:lnTo>
                <a:lnTo>
                  <a:pt x="3705605" y="468629"/>
                </a:lnTo>
                <a:lnTo>
                  <a:pt x="3717797" y="481583"/>
                </a:lnTo>
                <a:lnTo>
                  <a:pt x="3729989" y="481583"/>
                </a:lnTo>
                <a:lnTo>
                  <a:pt x="3729989" y="505967"/>
                </a:lnTo>
                <a:lnTo>
                  <a:pt x="3742181" y="505967"/>
                </a:lnTo>
                <a:lnTo>
                  <a:pt x="3742181" y="518159"/>
                </a:lnTo>
                <a:lnTo>
                  <a:pt x="3754373" y="518159"/>
                </a:lnTo>
                <a:lnTo>
                  <a:pt x="3754373" y="530351"/>
                </a:lnTo>
                <a:lnTo>
                  <a:pt x="3767327" y="530351"/>
                </a:lnTo>
                <a:lnTo>
                  <a:pt x="3767327" y="592835"/>
                </a:lnTo>
                <a:lnTo>
                  <a:pt x="3779519" y="592835"/>
                </a:lnTo>
                <a:lnTo>
                  <a:pt x="3779519" y="629411"/>
                </a:lnTo>
                <a:lnTo>
                  <a:pt x="3791711" y="629411"/>
                </a:lnTo>
                <a:lnTo>
                  <a:pt x="3791711" y="654557"/>
                </a:lnTo>
                <a:lnTo>
                  <a:pt x="3803903" y="654557"/>
                </a:lnTo>
                <a:lnTo>
                  <a:pt x="3803903" y="691133"/>
                </a:lnTo>
                <a:lnTo>
                  <a:pt x="3816095" y="691133"/>
                </a:lnTo>
                <a:lnTo>
                  <a:pt x="3816095" y="716279"/>
                </a:lnTo>
                <a:lnTo>
                  <a:pt x="3829049" y="716279"/>
                </a:lnTo>
                <a:lnTo>
                  <a:pt x="3829049" y="740663"/>
                </a:lnTo>
                <a:lnTo>
                  <a:pt x="3841241" y="752855"/>
                </a:lnTo>
                <a:lnTo>
                  <a:pt x="3841241" y="765047"/>
                </a:lnTo>
                <a:lnTo>
                  <a:pt x="3853433" y="778001"/>
                </a:lnTo>
                <a:lnTo>
                  <a:pt x="3853433" y="790193"/>
                </a:lnTo>
                <a:lnTo>
                  <a:pt x="3865625" y="790193"/>
                </a:lnTo>
                <a:lnTo>
                  <a:pt x="3865625" y="802385"/>
                </a:lnTo>
                <a:lnTo>
                  <a:pt x="3877817" y="802385"/>
                </a:lnTo>
                <a:lnTo>
                  <a:pt x="3877817" y="827531"/>
                </a:lnTo>
                <a:lnTo>
                  <a:pt x="3902963" y="851915"/>
                </a:lnTo>
                <a:lnTo>
                  <a:pt x="3915155" y="851915"/>
                </a:lnTo>
                <a:lnTo>
                  <a:pt x="3915155" y="864107"/>
                </a:lnTo>
                <a:lnTo>
                  <a:pt x="3927347" y="864107"/>
                </a:lnTo>
                <a:lnTo>
                  <a:pt x="3939539" y="876299"/>
                </a:lnTo>
                <a:lnTo>
                  <a:pt x="3952493" y="876299"/>
                </a:lnTo>
                <a:lnTo>
                  <a:pt x="3952493" y="889253"/>
                </a:lnTo>
                <a:lnTo>
                  <a:pt x="3964685" y="889253"/>
                </a:lnTo>
                <a:lnTo>
                  <a:pt x="3964685" y="901445"/>
                </a:lnTo>
                <a:lnTo>
                  <a:pt x="3976877" y="901445"/>
                </a:lnTo>
                <a:lnTo>
                  <a:pt x="3976877" y="913637"/>
                </a:lnTo>
                <a:lnTo>
                  <a:pt x="3989069" y="913637"/>
                </a:lnTo>
                <a:lnTo>
                  <a:pt x="3989069" y="925829"/>
                </a:lnTo>
                <a:lnTo>
                  <a:pt x="4001261" y="925829"/>
                </a:lnTo>
                <a:lnTo>
                  <a:pt x="4001261" y="938021"/>
                </a:lnTo>
                <a:lnTo>
                  <a:pt x="4014215" y="938021"/>
                </a:lnTo>
                <a:lnTo>
                  <a:pt x="4014215" y="950975"/>
                </a:lnTo>
                <a:lnTo>
                  <a:pt x="4026407" y="950975"/>
                </a:lnTo>
                <a:lnTo>
                  <a:pt x="4026407" y="963167"/>
                </a:lnTo>
                <a:lnTo>
                  <a:pt x="4038599" y="963167"/>
                </a:lnTo>
                <a:lnTo>
                  <a:pt x="4038599" y="987551"/>
                </a:lnTo>
                <a:lnTo>
                  <a:pt x="4050791" y="987551"/>
                </a:lnTo>
                <a:lnTo>
                  <a:pt x="4075937" y="999743"/>
                </a:lnTo>
              </a:path>
            </a:pathLst>
          </a:custGeom>
          <a:ln w="926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39239" y="3755893"/>
            <a:ext cx="4891277" cy="2105405"/>
          </a:xfrm>
          <a:custGeom>
            <a:avLst/>
            <a:gdLst/>
            <a:ahLst/>
            <a:cxnLst/>
            <a:rect l="l" t="t" r="r" b="b"/>
            <a:pathLst>
              <a:path w="4891277" h="2105405">
                <a:moveTo>
                  <a:pt x="0" y="2105405"/>
                </a:moveTo>
                <a:lnTo>
                  <a:pt x="4891277" y="2105405"/>
                </a:lnTo>
                <a:lnTo>
                  <a:pt x="4891277" y="0"/>
                </a:lnTo>
                <a:lnTo>
                  <a:pt x="0" y="0"/>
                </a:lnTo>
                <a:lnTo>
                  <a:pt x="0" y="210540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713991" y="3987027"/>
            <a:ext cx="194945" cy="1962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spc="0" dirty="0" smtClean="0">
                <a:latin typeface="Arial"/>
                <a:cs typeface="Arial"/>
              </a:rPr>
              <a:t>K</a:t>
            </a:r>
            <a:r>
              <a:rPr sz="1125" b="1" spc="22" baseline="-11111" dirty="0" smtClean="0">
                <a:latin typeface="Arial"/>
                <a:cs typeface="Arial"/>
              </a:rPr>
              <a:t>U</a:t>
            </a:r>
            <a:endParaRPr sz="1125" baseline="-11111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865375" y="4194805"/>
            <a:ext cx="48767" cy="1320545"/>
          </a:xfrm>
          <a:custGeom>
            <a:avLst/>
            <a:gdLst/>
            <a:ahLst/>
            <a:cxnLst/>
            <a:rect l="l" t="t" r="r" b="b"/>
            <a:pathLst>
              <a:path w="48767" h="1320545">
                <a:moveTo>
                  <a:pt x="26669" y="32003"/>
                </a:moveTo>
                <a:lnTo>
                  <a:pt x="22097" y="32003"/>
                </a:lnTo>
                <a:lnTo>
                  <a:pt x="19811" y="34289"/>
                </a:lnTo>
                <a:lnTo>
                  <a:pt x="20573" y="1318259"/>
                </a:lnTo>
                <a:lnTo>
                  <a:pt x="22097" y="1320545"/>
                </a:lnTo>
                <a:lnTo>
                  <a:pt x="27431" y="1320545"/>
                </a:lnTo>
                <a:lnTo>
                  <a:pt x="29717" y="1318259"/>
                </a:lnTo>
                <a:lnTo>
                  <a:pt x="28955" y="34289"/>
                </a:lnTo>
                <a:lnTo>
                  <a:pt x="26669" y="32003"/>
                </a:lnTo>
                <a:close/>
              </a:path>
              <a:path w="48767" h="1320545">
                <a:moveTo>
                  <a:pt x="24383" y="0"/>
                </a:moveTo>
                <a:lnTo>
                  <a:pt x="0" y="49529"/>
                </a:lnTo>
                <a:lnTo>
                  <a:pt x="19819" y="49529"/>
                </a:lnTo>
                <a:lnTo>
                  <a:pt x="19811" y="34289"/>
                </a:lnTo>
                <a:lnTo>
                  <a:pt x="22097" y="32003"/>
                </a:lnTo>
                <a:lnTo>
                  <a:pt x="40139" y="32003"/>
                </a:lnTo>
                <a:lnTo>
                  <a:pt x="24383" y="0"/>
                </a:lnTo>
                <a:close/>
              </a:path>
              <a:path w="48767" h="1320545">
                <a:moveTo>
                  <a:pt x="40139" y="32003"/>
                </a:moveTo>
                <a:lnTo>
                  <a:pt x="26669" y="32003"/>
                </a:lnTo>
                <a:lnTo>
                  <a:pt x="28955" y="34289"/>
                </a:lnTo>
                <a:lnTo>
                  <a:pt x="28963" y="49529"/>
                </a:lnTo>
                <a:lnTo>
                  <a:pt x="48767" y="49529"/>
                </a:lnTo>
                <a:lnTo>
                  <a:pt x="40139" y="320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885188" y="5485632"/>
            <a:ext cx="4451603" cy="49529"/>
          </a:xfrm>
          <a:custGeom>
            <a:avLst/>
            <a:gdLst/>
            <a:ahLst/>
            <a:cxnLst/>
            <a:rect l="l" t="t" r="r" b="b"/>
            <a:pathLst>
              <a:path w="4451603" h="49529">
                <a:moveTo>
                  <a:pt x="4402073" y="29715"/>
                </a:moveTo>
                <a:lnTo>
                  <a:pt x="4402073" y="49529"/>
                </a:lnTo>
                <a:lnTo>
                  <a:pt x="4442317" y="29717"/>
                </a:lnTo>
                <a:lnTo>
                  <a:pt x="4417313" y="29717"/>
                </a:lnTo>
                <a:lnTo>
                  <a:pt x="4402073" y="29715"/>
                </a:lnTo>
                <a:close/>
              </a:path>
              <a:path w="4451603" h="49529">
                <a:moveTo>
                  <a:pt x="4402073" y="20571"/>
                </a:moveTo>
                <a:lnTo>
                  <a:pt x="4402073" y="29715"/>
                </a:lnTo>
                <a:lnTo>
                  <a:pt x="4417313" y="29717"/>
                </a:lnTo>
                <a:lnTo>
                  <a:pt x="4418837" y="27431"/>
                </a:lnTo>
                <a:lnTo>
                  <a:pt x="4418837" y="22859"/>
                </a:lnTo>
                <a:lnTo>
                  <a:pt x="4417313" y="20573"/>
                </a:lnTo>
                <a:lnTo>
                  <a:pt x="4402073" y="20571"/>
                </a:lnTo>
                <a:close/>
              </a:path>
              <a:path w="4451603" h="49529">
                <a:moveTo>
                  <a:pt x="4402073" y="0"/>
                </a:moveTo>
                <a:lnTo>
                  <a:pt x="4402073" y="20571"/>
                </a:lnTo>
                <a:lnTo>
                  <a:pt x="4414265" y="20573"/>
                </a:lnTo>
                <a:lnTo>
                  <a:pt x="4417313" y="20573"/>
                </a:lnTo>
                <a:lnTo>
                  <a:pt x="4418837" y="22859"/>
                </a:lnTo>
                <a:lnTo>
                  <a:pt x="4418837" y="27431"/>
                </a:lnTo>
                <a:lnTo>
                  <a:pt x="4417313" y="29717"/>
                </a:lnTo>
                <a:lnTo>
                  <a:pt x="4442317" y="29717"/>
                </a:lnTo>
                <a:lnTo>
                  <a:pt x="4451603" y="25145"/>
                </a:lnTo>
                <a:lnTo>
                  <a:pt x="4402073" y="0"/>
                </a:lnTo>
                <a:close/>
              </a:path>
              <a:path w="4451603" h="49529">
                <a:moveTo>
                  <a:pt x="4571" y="19811"/>
                </a:moveTo>
                <a:lnTo>
                  <a:pt x="2285" y="19811"/>
                </a:lnTo>
                <a:lnTo>
                  <a:pt x="0" y="22097"/>
                </a:lnTo>
                <a:lnTo>
                  <a:pt x="0" y="26669"/>
                </a:lnTo>
                <a:lnTo>
                  <a:pt x="2285" y="28955"/>
                </a:lnTo>
                <a:lnTo>
                  <a:pt x="4402073" y="29715"/>
                </a:lnTo>
                <a:lnTo>
                  <a:pt x="4402073" y="20571"/>
                </a:lnTo>
                <a:lnTo>
                  <a:pt x="4571" y="198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91561" y="5468868"/>
            <a:ext cx="0" cy="129539"/>
          </a:xfrm>
          <a:custGeom>
            <a:avLst/>
            <a:gdLst/>
            <a:ahLst/>
            <a:cxnLst/>
            <a:rect l="l" t="t" r="r" b="b"/>
            <a:pathLst>
              <a:path h="129539">
                <a:moveTo>
                  <a:pt x="0" y="0"/>
                </a:moveTo>
                <a:lnTo>
                  <a:pt x="0" y="129539"/>
                </a:lnTo>
              </a:path>
            </a:pathLst>
          </a:custGeom>
          <a:ln w="1235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92601" y="5468868"/>
            <a:ext cx="761" cy="129539"/>
          </a:xfrm>
          <a:custGeom>
            <a:avLst/>
            <a:gdLst/>
            <a:ahLst/>
            <a:cxnLst/>
            <a:rect l="l" t="t" r="r" b="b"/>
            <a:pathLst>
              <a:path w="761" h="129539">
                <a:moveTo>
                  <a:pt x="0" y="0"/>
                </a:moveTo>
                <a:lnTo>
                  <a:pt x="761" y="129539"/>
                </a:lnTo>
              </a:path>
            </a:pathLst>
          </a:custGeom>
          <a:ln w="1235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82033" y="5468868"/>
            <a:ext cx="761" cy="129539"/>
          </a:xfrm>
          <a:custGeom>
            <a:avLst/>
            <a:gdLst/>
            <a:ahLst/>
            <a:cxnLst/>
            <a:rect l="l" t="t" r="r" b="b"/>
            <a:pathLst>
              <a:path w="761" h="129539">
                <a:moveTo>
                  <a:pt x="0" y="0"/>
                </a:moveTo>
                <a:lnTo>
                  <a:pt x="761" y="129539"/>
                </a:lnTo>
              </a:path>
            </a:pathLst>
          </a:custGeom>
          <a:ln w="1235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871465" y="5468868"/>
            <a:ext cx="761" cy="129539"/>
          </a:xfrm>
          <a:custGeom>
            <a:avLst/>
            <a:gdLst/>
            <a:ahLst/>
            <a:cxnLst/>
            <a:rect l="l" t="t" r="r" b="b"/>
            <a:pathLst>
              <a:path w="761" h="129539">
                <a:moveTo>
                  <a:pt x="0" y="0"/>
                </a:moveTo>
                <a:lnTo>
                  <a:pt x="761" y="129539"/>
                </a:lnTo>
              </a:path>
            </a:pathLst>
          </a:custGeom>
          <a:ln w="1235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60897" y="5468868"/>
            <a:ext cx="0" cy="129539"/>
          </a:xfrm>
          <a:custGeom>
            <a:avLst/>
            <a:gdLst/>
            <a:ahLst/>
            <a:cxnLst/>
            <a:rect l="l" t="t" r="r" b="b"/>
            <a:pathLst>
              <a:path h="129539">
                <a:moveTo>
                  <a:pt x="0" y="0"/>
                </a:moveTo>
                <a:lnTo>
                  <a:pt x="0" y="129539"/>
                </a:lnTo>
              </a:path>
            </a:pathLst>
          </a:custGeom>
          <a:ln w="1235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781040" y="5616183"/>
            <a:ext cx="107950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spc="5" dirty="0" smtClean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60921" y="5616183"/>
            <a:ext cx="478155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spc="0" dirty="0" smtClean="0">
                <a:latin typeface="Arial"/>
                <a:cs typeface="Arial"/>
              </a:rPr>
              <a:t>20</a:t>
            </a:r>
            <a:r>
              <a:rPr sz="1150" spc="-5" dirty="0" smtClean="0">
                <a:latin typeface="Arial"/>
                <a:cs typeface="Arial"/>
              </a:rPr>
              <a:t>.</a:t>
            </a:r>
            <a:r>
              <a:rPr sz="1150" spc="0" dirty="0" smtClean="0">
                <a:latin typeface="Arial"/>
                <a:cs typeface="Arial"/>
              </a:rPr>
              <a:t>00</a:t>
            </a:r>
            <a:r>
              <a:rPr sz="1150" spc="5" dirty="0" smtClean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62722" y="5616183"/>
            <a:ext cx="478155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spc="0" dirty="0" smtClean="0">
                <a:latin typeface="Arial"/>
                <a:cs typeface="Arial"/>
              </a:rPr>
              <a:t>40</a:t>
            </a:r>
            <a:r>
              <a:rPr sz="1150" spc="-5" dirty="0" smtClean="0">
                <a:latin typeface="Arial"/>
                <a:cs typeface="Arial"/>
              </a:rPr>
              <a:t>.</a:t>
            </a:r>
            <a:r>
              <a:rPr sz="1150" spc="0" dirty="0" smtClean="0">
                <a:latin typeface="Arial"/>
                <a:cs typeface="Arial"/>
              </a:rPr>
              <a:t>00</a:t>
            </a:r>
            <a:r>
              <a:rPr sz="1150" spc="5" dirty="0" smtClean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88738" y="5616183"/>
            <a:ext cx="479425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spc="0" dirty="0" smtClean="0">
                <a:latin typeface="Arial"/>
                <a:cs typeface="Arial"/>
              </a:rPr>
              <a:t>60</a:t>
            </a:r>
            <a:r>
              <a:rPr sz="1150" spc="5" dirty="0" smtClean="0">
                <a:latin typeface="Arial"/>
                <a:cs typeface="Arial"/>
              </a:rPr>
              <a:t>.</a:t>
            </a:r>
            <a:r>
              <a:rPr sz="1150" spc="0" dirty="0" smtClean="0">
                <a:latin typeface="Arial"/>
                <a:cs typeface="Arial"/>
              </a:rPr>
              <a:t>00</a:t>
            </a:r>
            <a:r>
              <a:rPr sz="1150" spc="5" dirty="0" smtClean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73597" y="5616183"/>
            <a:ext cx="478155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spc="0" dirty="0" smtClean="0">
                <a:latin typeface="Arial"/>
                <a:cs typeface="Arial"/>
              </a:rPr>
              <a:t>80</a:t>
            </a:r>
            <a:r>
              <a:rPr sz="1150" spc="-5" dirty="0" smtClean="0">
                <a:latin typeface="Arial"/>
                <a:cs typeface="Arial"/>
              </a:rPr>
              <a:t>.</a:t>
            </a:r>
            <a:r>
              <a:rPr sz="1150" spc="0" dirty="0" smtClean="0">
                <a:latin typeface="Arial"/>
                <a:cs typeface="Arial"/>
              </a:rPr>
              <a:t>00</a:t>
            </a:r>
            <a:r>
              <a:rPr sz="1150" spc="5" dirty="0" smtClean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417308" y="5616183"/>
            <a:ext cx="989965" cy="187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795655" algn="l"/>
              </a:tabLst>
            </a:pPr>
            <a:r>
              <a:rPr sz="1150" spc="-5" dirty="0" smtClean="0">
                <a:latin typeface="Arial"/>
                <a:cs typeface="Arial"/>
              </a:rPr>
              <a:t>1</a:t>
            </a:r>
            <a:r>
              <a:rPr sz="1150" spc="0" dirty="0" smtClean="0">
                <a:latin typeface="Arial"/>
                <a:cs typeface="Arial"/>
              </a:rPr>
              <a:t>00</a:t>
            </a:r>
            <a:r>
              <a:rPr sz="1150" spc="5" dirty="0" smtClean="0">
                <a:latin typeface="Arial"/>
                <a:cs typeface="Arial"/>
              </a:rPr>
              <a:t>.</a:t>
            </a:r>
            <a:r>
              <a:rPr sz="1150" spc="0" dirty="0" smtClean="0">
                <a:latin typeface="Arial"/>
                <a:cs typeface="Arial"/>
              </a:rPr>
              <a:t>00</a:t>
            </a:r>
            <a:r>
              <a:rPr sz="1150" spc="5" dirty="0" smtClean="0">
                <a:latin typeface="Arial"/>
                <a:cs typeface="Arial"/>
              </a:rPr>
              <a:t>0	</a:t>
            </a:r>
            <a:r>
              <a:rPr sz="1150" spc="0" dirty="0" smtClean="0">
                <a:latin typeface="Arial"/>
                <a:cs typeface="Arial"/>
              </a:rPr>
              <a:t>H</a:t>
            </a:r>
            <a:r>
              <a:rPr sz="1150" spc="5" dirty="0" smtClean="0">
                <a:latin typeface="Arial"/>
                <a:cs typeface="Arial"/>
              </a:rPr>
              <a:t>z</a:t>
            </a:r>
            <a:endParaRPr sz="115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908047" y="4314438"/>
            <a:ext cx="4459223" cy="976121"/>
          </a:xfrm>
          <a:custGeom>
            <a:avLst/>
            <a:gdLst/>
            <a:ahLst/>
            <a:cxnLst/>
            <a:rect l="l" t="t" r="r" b="b"/>
            <a:pathLst>
              <a:path w="4459223" h="976121">
                <a:moveTo>
                  <a:pt x="0" y="976121"/>
                </a:moveTo>
                <a:lnTo>
                  <a:pt x="25145" y="259079"/>
                </a:lnTo>
                <a:lnTo>
                  <a:pt x="49529" y="61721"/>
                </a:lnTo>
                <a:lnTo>
                  <a:pt x="111251" y="642365"/>
                </a:lnTo>
                <a:lnTo>
                  <a:pt x="679703" y="654557"/>
                </a:lnTo>
                <a:lnTo>
                  <a:pt x="877061" y="654557"/>
                </a:lnTo>
                <a:lnTo>
                  <a:pt x="877061" y="642365"/>
                </a:lnTo>
                <a:lnTo>
                  <a:pt x="1012697" y="642365"/>
                </a:lnTo>
                <a:lnTo>
                  <a:pt x="1012697" y="630173"/>
                </a:lnTo>
                <a:lnTo>
                  <a:pt x="1173479" y="630173"/>
                </a:lnTo>
                <a:lnTo>
                  <a:pt x="1173479" y="617981"/>
                </a:lnTo>
                <a:lnTo>
                  <a:pt x="1197863" y="617981"/>
                </a:lnTo>
                <a:lnTo>
                  <a:pt x="1197863" y="605027"/>
                </a:lnTo>
                <a:lnTo>
                  <a:pt x="1247393" y="605027"/>
                </a:lnTo>
                <a:lnTo>
                  <a:pt x="1247393" y="592835"/>
                </a:lnTo>
                <a:lnTo>
                  <a:pt x="1284731" y="592835"/>
                </a:lnTo>
                <a:lnTo>
                  <a:pt x="1284731" y="580643"/>
                </a:lnTo>
                <a:lnTo>
                  <a:pt x="1358645" y="580643"/>
                </a:lnTo>
                <a:lnTo>
                  <a:pt x="1358645" y="568451"/>
                </a:lnTo>
                <a:lnTo>
                  <a:pt x="1383791" y="568451"/>
                </a:lnTo>
                <a:lnTo>
                  <a:pt x="1383791" y="555497"/>
                </a:lnTo>
                <a:lnTo>
                  <a:pt x="1433321" y="555497"/>
                </a:lnTo>
                <a:lnTo>
                  <a:pt x="1433321" y="543305"/>
                </a:lnTo>
                <a:lnTo>
                  <a:pt x="1445513" y="543305"/>
                </a:lnTo>
                <a:lnTo>
                  <a:pt x="1445513" y="531113"/>
                </a:lnTo>
                <a:lnTo>
                  <a:pt x="1495043" y="531113"/>
                </a:lnTo>
                <a:lnTo>
                  <a:pt x="1495043" y="518921"/>
                </a:lnTo>
                <a:lnTo>
                  <a:pt x="1519427" y="518921"/>
                </a:lnTo>
                <a:lnTo>
                  <a:pt x="1519427" y="506729"/>
                </a:lnTo>
                <a:lnTo>
                  <a:pt x="1543811" y="506729"/>
                </a:lnTo>
                <a:lnTo>
                  <a:pt x="1543811" y="493775"/>
                </a:lnTo>
                <a:lnTo>
                  <a:pt x="1556765" y="493775"/>
                </a:lnTo>
                <a:lnTo>
                  <a:pt x="1556765" y="506729"/>
                </a:lnTo>
                <a:lnTo>
                  <a:pt x="1581149" y="506729"/>
                </a:lnTo>
                <a:lnTo>
                  <a:pt x="1593341" y="493775"/>
                </a:lnTo>
                <a:lnTo>
                  <a:pt x="1630679" y="493775"/>
                </a:lnTo>
                <a:lnTo>
                  <a:pt x="1630679" y="481583"/>
                </a:lnTo>
                <a:lnTo>
                  <a:pt x="1655063" y="481583"/>
                </a:lnTo>
                <a:lnTo>
                  <a:pt x="1655063" y="469391"/>
                </a:lnTo>
                <a:lnTo>
                  <a:pt x="1741931" y="469391"/>
                </a:lnTo>
                <a:lnTo>
                  <a:pt x="1754123" y="457199"/>
                </a:lnTo>
                <a:lnTo>
                  <a:pt x="1778507" y="457199"/>
                </a:lnTo>
                <a:lnTo>
                  <a:pt x="1791461" y="445007"/>
                </a:lnTo>
                <a:lnTo>
                  <a:pt x="1877567" y="445007"/>
                </a:lnTo>
                <a:lnTo>
                  <a:pt x="1889759" y="432053"/>
                </a:lnTo>
                <a:lnTo>
                  <a:pt x="1914905" y="432053"/>
                </a:lnTo>
                <a:lnTo>
                  <a:pt x="1914905" y="419861"/>
                </a:lnTo>
                <a:lnTo>
                  <a:pt x="1988819" y="419861"/>
                </a:lnTo>
                <a:lnTo>
                  <a:pt x="1988819" y="407669"/>
                </a:lnTo>
                <a:lnTo>
                  <a:pt x="2026157" y="407669"/>
                </a:lnTo>
                <a:lnTo>
                  <a:pt x="2026157" y="395477"/>
                </a:lnTo>
                <a:lnTo>
                  <a:pt x="2062733" y="395477"/>
                </a:lnTo>
                <a:lnTo>
                  <a:pt x="2062733" y="383285"/>
                </a:lnTo>
                <a:lnTo>
                  <a:pt x="2087879" y="383285"/>
                </a:lnTo>
                <a:lnTo>
                  <a:pt x="2100071" y="370331"/>
                </a:lnTo>
                <a:lnTo>
                  <a:pt x="2124455" y="370331"/>
                </a:lnTo>
                <a:lnTo>
                  <a:pt x="2124455" y="358139"/>
                </a:lnTo>
                <a:lnTo>
                  <a:pt x="2136647" y="345947"/>
                </a:lnTo>
                <a:lnTo>
                  <a:pt x="2161793" y="345947"/>
                </a:lnTo>
                <a:lnTo>
                  <a:pt x="2173985" y="333755"/>
                </a:lnTo>
                <a:lnTo>
                  <a:pt x="2186177" y="333755"/>
                </a:lnTo>
                <a:lnTo>
                  <a:pt x="2186177" y="320801"/>
                </a:lnTo>
                <a:lnTo>
                  <a:pt x="2211323" y="320801"/>
                </a:lnTo>
                <a:lnTo>
                  <a:pt x="2223515" y="308609"/>
                </a:lnTo>
                <a:lnTo>
                  <a:pt x="2247899" y="308609"/>
                </a:lnTo>
                <a:lnTo>
                  <a:pt x="2247899" y="296417"/>
                </a:lnTo>
                <a:lnTo>
                  <a:pt x="2273045" y="296417"/>
                </a:lnTo>
                <a:lnTo>
                  <a:pt x="2285237" y="284225"/>
                </a:lnTo>
                <a:lnTo>
                  <a:pt x="2297429" y="284225"/>
                </a:lnTo>
                <a:lnTo>
                  <a:pt x="2297429" y="272033"/>
                </a:lnTo>
                <a:lnTo>
                  <a:pt x="2334767" y="272033"/>
                </a:lnTo>
                <a:lnTo>
                  <a:pt x="2346959" y="259079"/>
                </a:lnTo>
                <a:lnTo>
                  <a:pt x="2359151" y="259079"/>
                </a:lnTo>
                <a:lnTo>
                  <a:pt x="2359151" y="246887"/>
                </a:lnTo>
                <a:lnTo>
                  <a:pt x="2408681" y="246887"/>
                </a:lnTo>
                <a:lnTo>
                  <a:pt x="2408681" y="234695"/>
                </a:lnTo>
                <a:lnTo>
                  <a:pt x="2433827" y="234695"/>
                </a:lnTo>
                <a:lnTo>
                  <a:pt x="2433827" y="222503"/>
                </a:lnTo>
                <a:lnTo>
                  <a:pt x="2495549" y="222503"/>
                </a:lnTo>
                <a:lnTo>
                  <a:pt x="2495549" y="210311"/>
                </a:lnTo>
                <a:lnTo>
                  <a:pt x="2519933" y="210311"/>
                </a:lnTo>
                <a:lnTo>
                  <a:pt x="2532125" y="197357"/>
                </a:lnTo>
                <a:lnTo>
                  <a:pt x="2581655" y="197357"/>
                </a:lnTo>
                <a:lnTo>
                  <a:pt x="2581655" y="185165"/>
                </a:lnTo>
                <a:lnTo>
                  <a:pt x="2606039" y="185165"/>
                </a:lnTo>
                <a:lnTo>
                  <a:pt x="2618993" y="172973"/>
                </a:lnTo>
                <a:lnTo>
                  <a:pt x="2667761" y="172973"/>
                </a:lnTo>
                <a:lnTo>
                  <a:pt x="2667761" y="160781"/>
                </a:lnTo>
                <a:lnTo>
                  <a:pt x="2692907" y="160781"/>
                </a:lnTo>
                <a:lnTo>
                  <a:pt x="2705099" y="148589"/>
                </a:lnTo>
                <a:lnTo>
                  <a:pt x="2754629" y="148589"/>
                </a:lnTo>
                <a:lnTo>
                  <a:pt x="2766821" y="135635"/>
                </a:lnTo>
                <a:lnTo>
                  <a:pt x="2779013" y="135635"/>
                </a:lnTo>
                <a:lnTo>
                  <a:pt x="2779013" y="123443"/>
                </a:lnTo>
                <a:lnTo>
                  <a:pt x="2840735" y="123443"/>
                </a:lnTo>
                <a:lnTo>
                  <a:pt x="2853689" y="111251"/>
                </a:lnTo>
                <a:lnTo>
                  <a:pt x="2865881" y="111251"/>
                </a:lnTo>
                <a:lnTo>
                  <a:pt x="2865881" y="99059"/>
                </a:lnTo>
                <a:lnTo>
                  <a:pt x="2951987" y="99059"/>
                </a:lnTo>
                <a:lnTo>
                  <a:pt x="2951987" y="86867"/>
                </a:lnTo>
                <a:lnTo>
                  <a:pt x="2977133" y="86867"/>
                </a:lnTo>
                <a:lnTo>
                  <a:pt x="2989325" y="73913"/>
                </a:lnTo>
                <a:lnTo>
                  <a:pt x="3051047" y="73913"/>
                </a:lnTo>
                <a:lnTo>
                  <a:pt x="3063239" y="61721"/>
                </a:lnTo>
                <a:lnTo>
                  <a:pt x="3075431" y="61721"/>
                </a:lnTo>
                <a:lnTo>
                  <a:pt x="3075431" y="49529"/>
                </a:lnTo>
                <a:lnTo>
                  <a:pt x="3149345" y="49529"/>
                </a:lnTo>
                <a:lnTo>
                  <a:pt x="3149345" y="37337"/>
                </a:lnTo>
                <a:lnTo>
                  <a:pt x="3162299" y="37337"/>
                </a:lnTo>
                <a:lnTo>
                  <a:pt x="3174491" y="24383"/>
                </a:lnTo>
                <a:lnTo>
                  <a:pt x="3211067" y="24383"/>
                </a:lnTo>
                <a:lnTo>
                  <a:pt x="3211067" y="12191"/>
                </a:lnTo>
                <a:lnTo>
                  <a:pt x="3224021" y="12191"/>
                </a:lnTo>
                <a:lnTo>
                  <a:pt x="3224021" y="0"/>
                </a:lnTo>
                <a:lnTo>
                  <a:pt x="3384803" y="0"/>
                </a:lnTo>
                <a:lnTo>
                  <a:pt x="3384803" y="12191"/>
                </a:lnTo>
                <a:lnTo>
                  <a:pt x="3409187" y="12191"/>
                </a:lnTo>
                <a:lnTo>
                  <a:pt x="3421379" y="24383"/>
                </a:lnTo>
                <a:lnTo>
                  <a:pt x="3446525" y="24383"/>
                </a:lnTo>
                <a:lnTo>
                  <a:pt x="3446525" y="37337"/>
                </a:lnTo>
                <a:lnTo>
                  <a:pt x="3458717" y="37337"/>
                </a:lnTo>
                <a:lnTo>
                  <a:pt x="3458717" y="49529"/>
                </a:lnTo>
                <a:lnTo>
                  <a:pt x="3483101" y="49529"/>
                </a:lnTo>
                <a:lnTo>
                  <a:pt x="3483101" y="61721"/>
                </a:lnTo>
                <a:lnTo>
                  <a:pt x="3495293" y="61721"/>
                </a:lnTo>
                <a:lnTo>
                  <a:pt x="3495293" y="73913"/>
                </a:lnTo>
                <a:lnTo>
                  <a:pt x="3508247" y="73913"/>
                </a:lnTo>
                <a:lnTo>
                  <a:pt x="3508247" y="86867"/>
                </a:lnTo>
                <a:lnTo>
                  <a:pt x="3532631" y="86867"/>
                </a:lnTo>
                <a:lnTo>
                  <a:pt x="3532631" y="99059"/>
                </a:lnTo>
                <a:lnTo>
                  <a:pt x="3544823" y="99059"/>
                </a:lnTo>
                <a:lnTo>
                  <a:pt x="3544823" y="111251"/>
                </a:lnTo>
                <a:lnTo>
                  <a:pt x="3557015" y="111251"/>
                </a:lnTo>
                <a:lnTo>
                  <a:pt x="3557015" y="123443"/>
                </a:lnTo>
                <a:lnTo>
                  <a:pt x="3569969" y="123443"/>
                </a:lnTo>
                <a:lnTo>
                  <a:pt x="3569969" y="135635"/>
                </a:lnTo>
                <a:lnTo>
                  <a:pt x="3582161" y="135635"/>
                </a:lnTo>
                <a:lnTo>
                  <a:pt x="3582161" y="148589"/>
                </a:lnTo>
                <a:lnTo>
                  <a:pt x="3594353" y="148589"/>
                </a:lnTo>
                <a:lnTo>
                  <a:pt x="3594353" y="160781"/>
                </a:lnTo>
                <a:lnTo>
                  <a:pt x="3606545" y="160781"/>
                </a:lnTo>
                <a:lnTo>
                  <a:pt x="3606545" y="172973"/>
                </a:lnTo>
                <a:lnTo>
                  <a:pt x="3618737" y="172973"/>
                </a:lnTo>
                <a:lnTo>
                  <a:pt x="3618737" y="185165"/>
                </a:lnTo>
                <a:lnTo>
                  <a:pt x="3631691" y="185165"/>
                </a:lnTo>
                <a:lnTo>
                  <a:pt x="3631691" y="197357"/>
                </a:lnTo>
                <a:lnTo>
                  <a:pt x="3643883" y="197357"/>
                </a:lnTo>
                <a:lnTo>
                  <a:pt x="3643883" y="222503"/>
                </a:lnTo>
                <a:lnTo>
                  <a:pt x="3656075" y="222503"/>
                </a:lnTo>
                <a:lnTo>
                  <a:pt x="3656075" y="234695"/>
                </a:lnTo>
                <a:lnTo>
                  <a:pt x="3668267" y="246887"/>
                </a:lnTo>
                <a:lnTo>
                  <a:pt x="3668267" y="259079"/>
                </a:lnTo>
                <a:lnTo>
                  <a:pt x="3680459" y="259079"/>
                </a:lnTo>
                <a:lnTo>
                  <a:pt x="3680459" y="272033"/>
                </a:lnTo>
                <a:lnTo>
                  <a:pt x="3693413" y="272033"/>
                </a:lnTo>
                <a:lnTo>
                  <a:pt x="3693413" y="296417"/>
                </a:lnTo>
                <a:lnTo>
                  <a:pt x="3705605" y="296417"/>
                </a:lnTo>
                <a:lnTo>
                  <a:pt x="3705605" y="308609"/>
                </a:lnTo>
                <a:lnTo>
                  <a:pt x="3717797" y="320801"/>
                </a:lnTo>
                <a:lnTo>
                  <a:pt x="3729989" y="320801"/>
                </a:lnTo>
                <a:lnTo>
                  <a:pt x="3729989" y="333755"/>
                </a:lnTo>
                <a:lnTo>
                  <a:pt x="3742181" y="333755"/>
                </a:lnTo>
                <a:lnTo>
                  <a:pt x="3742181" y="345947"/>
                </a:lnTo>
                <a:lnTo>
                  <a:pt x="3755135" y="345947"/>
                </a:lnTo>
                <a:lnTo>
                  <a:pt x="3755135" y="358139"/>
                </a:lnTo>
                <a:lnTo>
                  <a:pt x="3767327" y="358139"/>
                </a:lnTo>
                <a:lnTo>
                  <a:pt x="3779519" y="370331"/>
                </a:lnTo>
                <a:lnTo>
                  <a:pt x="3791711" y="370331"/>
                </a:lnTo>
                <a:lnTo>
                  <a:pt x="3791711" y="383285"/>
                </a:lnTo>
                <a:lnTo>
                  <a:pt x="3803903" y="383285"/>
                </a:lnTo>
                <a:lnTo>
                  <a:pt x="3816857" y="395477"/>
                </a:lnTo>
                <a:lnTo>
                  <a:pt x="3829049" y="395477"/>
                </a:lnTo>
                <a:lnTo>
                  <a:pt x="3829049" y="407669"/>
                </a:lnTo>
                <a:lnTo>
                  <a:pt x="3841241" y="407669"/>
                </a:lnTo>
                <a:lnTo>
                  <a:pt x="3866387" y="432053"/>
                </a:lnTo>
                <a:lnTo>
                  <a:pt x="3878579" y="432053"/>
                </a:lnTo>
                <a:lnTo>
                  <a:pt x="3878579" y="445007"/>
                </a:lnTo>
                <a:lnTo>
                  <a:pt x="3890771" y="445007"/>
                </a:lnTo>
                <a:lnTo>
                  <a:pt x="3890771" y="457199"/>
                </a:lnTo>
                <a:lnTo>
                  <a:pt x="3902963" y="469391"/>
                </a:lnTo>
                <a:lnTo>
                  <a:pt x="3915917" y="469391"/>
                </a:lnTo>
                <a:lnTo>
                  <a:pt x="3928109" y="481583"/>
                </a:lnTo>
                <a:lnTo>
                  <a:pt x="3940301" y="481583"/>
                </a:lnTo>
                <a:lnTo>
                  <a:pt x="3952493" y="493775"/>
                </a:lnTo>
                <a:lnTo>
                  <a:pt x="3964685" y="493775"/>
                </a:lnTo>
                <a:lnTo>
                  <a:pt x="3977639" y="506729"/>
                </a:lnTo>
                <a:lnTo>
                  <a:pt x="3989831" y="506729"/>
                </a:lnTo>
                <a:lnTo>
                  <a:pt x="4014215" y="518921"/>
                </a:lnTo>
                <a:lnTo>
                  <a:pt x="4026407" y="518921"/>
                </a:lnTo>
                <a:lnTo>
                  <a:pt x="4039361" y="531113"/>
                </a:lnTo>
                <a:lnTo>
                  <a:pt x="4063745" y="531113"/>
                </a:lnTo>
                <a:lnTo>
                  <a:pt x="4075937" y="543305"/>
                </a:lnTo>
                <a:lnTo>
                  <a:pt x="4113275" y="543305"/>
                </a:lnTo>
                <a:lnTo>
                  <a:pt x="4113275" y="555497"/>
                </a:lnTo>
                <a:lnTo>
                  <a:pt x="4149851" y="555497"/>
                </a:lnTo>
                <a:lnTo>
                  <a:pt x="4162805" y="568451"/>
                </a:lnTo>
                <a:lnTo>
                  <a:pt x="4199381" y="568451"/>
                </a:lnTo>
                <a:lnTo>
                  <a:pt x="4199381" y="580643"/>
                </a:lnTo>
                <a:lnTo>
                  <a:pt x="4236719" y="580643"/>
                </a:lnTo>
                <a:lnTo>
                  <a:pt x="4236719" y="592835"/>
                </a:lnTo>
                <a:lnTo>
                  <a:pt x="4286249" y="592835"/>
                </a:lnTo>
                <a:lnTo>
                  <a:pt x="4286249" y="605027"/>
                </a:lnTo>
                <a:lnTo>
                  <a:pt x="4322825" y="605027"/>
                </a:lnTo>
                <a:lnTo>
                  <a:pt x="4322825" y="617981"/>
                </a:lnTo>
                <a:lnTo>
                  <a:pt x="4360163" y="617981"/>
                </a:lnTo>
                <a:lnTo>
                  <a:pt x="4360163" y="630173"/>
                </a:lnTo>
                <a:lnTo>
                  <a:pt x="4409693" y="630173"/>
                </a:lnTo>
                <a:lnTo>
                  <a:pt x="4409693" y="642365"/>
                </a:lnTo>
                <a:lnTo>
                  <a:pt x="4459223" y="642365"/>
                </a:lnTo>
              </a:path>
            </a:pathLst>
          </a:custGeom>
          <a:ln w="926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8</a:t>
            </a:fld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50" spc="5" dirty="0" smtClean="0"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9</a:t>
            </a:fld>
            <a:endParaRPr sz="11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55058" y="8155420"/>
            <a:ext cx="629285" cy="24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5" dirty="0" smtClean="0">
                <a:latin typeface="Arial"/>
                <a:cs typeface="Arial"/>
              </a:rPr>
              <a:t>Konie</a:t>
            </a:r>
            <a:r>
              <a:rPr sz="1550" spc="0" dirty="0" smtClean="0">
                <a:latin typeface="Arial"/>
                <a:cs typeface="Arial"/>
              </a:rPr>
              <a:t>c</a:t>
            </a:r>
            <a:endParaRPr sz="1550">
              <a:latin typeface="Arial"/>
              <a:cs typeface="Arial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63847" y="1053880"/>
          <a:ext cx="4302711" cy="7081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3693"/>
                <a:gridCol w="1145667"/>
                <a:gridCol w="1522095"/>
                <a:gridCol w="581256"/>
              </a:tblGrid>
              <a:tr h="24889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20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6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811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001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001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5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8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4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6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3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811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4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2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2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3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2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7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3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3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811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3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8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8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9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9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811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5745" algn="ctr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2265" algn="ctr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5745" algn="ctr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5745" algn="ctr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2265" algn="ctr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3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811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3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2265" algn="ctr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3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2265" algn="ctr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2265" algn="ctr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8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811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8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18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2265" algn="ctr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8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9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20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24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811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20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26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20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13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30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30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30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40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32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40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811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50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34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50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17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60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36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60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18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70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37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70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18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811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80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38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80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19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90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39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90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20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40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20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811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60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30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80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40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9773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50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4889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120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5" dirty="0" smtClean="0">
                          <a:latin typeface="Arial"/>
                          <a:cs typeface="Arial"/>
                        </a:rPr>
                        <a:t>0</a:t>
                      </a:r>
                      <a:r>
                        <a:rPr sz="1350" spc="0" dirty="0" smtClean="0">
                          <a:latin typeface="Arial"/>
                          <a:cs typeface="Arial"/>
                        </a:rPr>
                        <a:t>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</a:pPr>
                      <a:r>
                        <a:rPr sz="1350" dirty="0" smtClean="0">
                          <a:latin typeface="Arial"/>
                          <a:cs typeface="Arial"/>
                        </a:rPr>
                        <a:t>60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1410</Words>
  <Application>Microsoft Office PowerPoint</Application>
  <PresentationFormat>Niestandardowy</PresentationFormat>
  <Paragraphs>320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Office Theme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decybele</dc:title>
  <dc:creator>(User®)</dc:creator>
  <cp:lastModifiedBy>Ronald</cp:lastModifiedBy>
  <cp:revision>2</cp:revision>
  <dcterms:created xsi:type="dcterms:W3CDTF">2013-10-15T20:20:42Z</dcterms:created>
  <dcterms:modified xsi:type="dcterms:W3CDTF">2013-10-15T18:52:49Z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2009-10-09T00:00:00Z</vt:filetime>
  </property>
  <property fmtid="{D5CDD505-2E9C-101B-9397-08002B2CF9AE}" pid="3" name="LastSaved">
    <vt:filetime>2013-10-15T00:00:00Z</vt:filetime>
  </property>
</Properties>
</file>