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 autoAdjust="0"/>
    <p:restoredTop sz="94660"/>
  </p:normalViewPr>
  <p:slideViewPr>
    <p:cSldViewPr>
      <p:cViewPr varScale="1">
        <p:scale>
          <a:sx n="77" d="100"/>
          <a:sy n="77" d="100"/>
        </p:scale>
        <p:origin x="-13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2018-06-25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2018-06-25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2018-06-25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2018-06-25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2018-06-25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2018-06-25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2018-06-25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2018-06-25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2018-06-25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2018-06-25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2018-06-25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2018-06-25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xmlns="" id="{B35F451D-B2DB-4CBB-8E21-9705F50A82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Macierze RAID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xmlns="" id="{23CB289E-A963-4E9E-A2FA-08C563CE55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Mirroring i </a:t>
            </a:r>
            <a:r>
              <a:rPr lang="pl-PL" dirty="0" err="1"/>
              <a:t>Striping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969907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3C5E686-BC61-43D9-97F6-CC79C774C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Co to?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1D9609A3-6B34-4B36-BE74-55C820D2E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RAID </a:t>
            </a:r>
            <a:r>
              <a:rPr lang="en-US" dirty="0"/>
              <a:t>(</a:t>
            </a:r>
            <a:r>
              <a:rPr lang="en-US" b="1" dirty="0"/>
              <a:t>Redundant Array of Independent Disks</a:t>
            </a:r>
            <a:r>
              <a:rPr lang="pl-PL" b="1" dirty="0"/>
              <a:t>) </a:t>
            </a:r>
            <a:r>
              <a:rPr lang="pl-PL" dirty="0"/>
              <a:t>to</a:t>
            </a:r>
            <a:r>
              <a:rPr lang="pl-PL" b="1" dirty="0"/>
              <a:t> </a:t>
            </a:r>
            <a:r>
              <a:rPr lang="pl-PL" dirty="0"/>
              <a:t>sposób wykorzystania w systemie komputerowym dwóch lub większej liczby dysków twardych, w którym dyski te współpracują pomiędzy sobą.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525838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Walec 11">
            <a:extLst>
              <a:ext uri="{FF2B5EF4-FFF2-40B4-BE49-F238E27FC236}">
                <a16:creationId xmlns:a16="http://schemas.microsoft.com/office/drawing/2014/main" xmlns="" id="{5D6AFBBD-6832-4CC4-938F-05DAF489E016}"/>
              </a:ext>
            </a:extLst>
          </p:cNvPr>
          <p:cNvSpPr/>
          <p:nvPr/>
        </p:nvSpPr>
        <p:spPr>
          <a:xfrm>
            <a:off x="6660232" y="3789040"/>
            <a:ext cx="1152128" cy="2088232"/>
          </a:xfrm>
          <a:prstGeom prst="ca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xmlns="" id="{5770D6D4-A534-425D-BB1F-E3DC8B807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dirty="0"/>
              <a:t>RAID 0 (</a:t>
            </a:r>
            <a:r>
              <a:rPr lang="pl-PL" dirty="0" err="1"/>
              <a:t>striping</a:t>
            </a:r>
            <a:r>
              <a:rPr lang="pl-PL" dirty="0"/>
              <a:t>)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xmlns="" id="{29AE5566-FFE4-4E93-978D-206DB4B56A49}"/>
              </a:ext>
            </a:extLst>
          </p:cNvPr>
          <p:cNvSpPr/>
          <p:nvPr/>
        </p:nvSpPr>
        <p:spPr>
          <a:xfrm>
            <a:off x="3923928" y="1427362"/>
            <a:ext cx="1152128" cy="355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A1</a:t>
            </a:r>
          </a:p>
        </p:txBody>
      </p:sp>
      <p:sp>
        <p:nvSpPr>
          <p:cNvPr id="11" name="Walec 10">
            <a:extLst>
              <a:ext uri="{FF2B5EF4-FFF2-40B4-BE49-F238E27FC236}">
                <a16:creationId xmlns:a16="http://schemas.microsoft.com/office/drawing/2014/main" xmlns="" id="{F1E94135-ADAC-43B0-A47C-3818450025AE}"/>
              </a:ext>
            </a:extLst>
          </p:cNvPr>
          <p:cNvSpPr/>
          <p:nvPr/>
        </p:nvSpPr>
        <p:spPr>
          <a:xfrm>
            <a:off x="1259632" y="3789040"/>
            <a:ext cx="1152128" cy="2088232"/>
          </a:xfrm>
          <a:prstGeom prst="ca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7EC3E9FB-4C64-4159-B4E7-46032A94C673}"/>
              </a:ext>
            </a:extLst>
          </p:cNvPr>
          <p:cNvSpPr/>
          <p:nvPr/>
        </p:nvSpPr>
        <p:spPr>
          <a:xfrm>
            <a:off x="3923928" y="1773973"/>
            <a:ext cx="1152128" cy="355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A2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78B91E6F-9699-434F-86B0-276B690148C6}"/>
              </a:ext>
            </a:extLst>
          </p:cNvPr>
          <p:cNvSpPr/>
          <p:nvPr/>
        </p:nvSpPr>
        <p:spPr>
          <a:xfrm>
            <a:off x="3923928" y="2129151"/>
            <a:ext cx="1152128" cy="355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A3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xmlns="" id="{8C871A3B-9628-407B-A25B-B3CA73284628}"/>
              </a:ext>
            </a:extLst>
          </p:cNvPr>
          <p:cNvSpPr/>
          <p:nvPr/>
        </p:nvSpPr>
        <p:spPr>
          <a:xfrm>
            <a:off x="3923928" y="2476294"/>
            <a:ext cx="1152128" cy="3906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A4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xmlns="" id="{CB0372C4-A3D0-4E72-99C8-FB4517CEA382}"/>
              </a:ext>
            </a:extLst>
          </p:cNvPr>
          <p:cNvSpPr/>
          <p:nvPr/>
        </p:nvSpPr>
        <p:spPr>
          <a:xfrm>
            <a:off x="3923928" y="2849231"/>
            <a:ext cx="1152128" cy="355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A5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xmlns="" id="{2CFD0E2A-E5A9-4058-912A-51174F026B60}"/>
              </a:ext>
            </a:extLst>
          </p:cNvPr>
          <p:cNvSpPr/>
          <p:nvPr/>
        </p:nvSpPr>
        <p:spPr>
          <a:xfrm>
            <a:off x="3923928" y="3204409"/>
            <a:ext cx="1152128" cy="355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A6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xmlns="" id="{E4E6BBF2-2DDD-4FE9-B389-446D0D1BEFC2}"/>
              </a:ext>
            </a:extLst>
          </p:cNvPr>
          <p:cNvSpPr txBox="1"/>
          <p:nvPr/>
        </p:nvSpPr>
        <p:spPr>
          <a:xfrm>
            <a:off x="1369872" y="3204409"/>
            <a:ext cx="1041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/>
              <a:t>DYSK 1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xmlns="" id="{CAAE693C-8954-4D97-9AE5-0E47EBF98E78}"/>
              </a:ext>
            </a:extLst>
          </p:cNvPr>
          <p:cNvSpPr txBox="1"/>
          <p:nvPr/>
        </p:nvSpPr>
        <p:spPr>
          <a:xfrm>
            <a:off x="6770472" y="3204408"/>
            <a:ext cx="1041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/>
              <a:t>DYSK 2</a:t>
            </a:r>
          </a:p>
        </p:txBody>
      </p:sp>
      <p:sp>
        <p:nvSpPr>
          <p:cNvPr id="15" name="Nawias klamrowy otwierający 14">
            <a:extLst>
              <a:ext uri="{FF2B5EF4-FFF2-40B4-BE49-F238E27FC236}">
                <a16:creationId xmlns:a16="http://schemas.microsoft.com/office/drawing/2014/main" xmlns="" id="{56D4ACB1-3A0E-48E7-BA65-D2B9599EAECD}"/>
              </a:ext>
            </a:extLst>
          </p:cNvPr>
          <p:cNvSpPr/>
          <p:nvPr/>
        </p:nvSpPr>
        <p:spPr>
          <a:xfrm>
            <a:off x="3419872" y="1417638"/>
            <a:ext cx="360040" cy="2141949"/>
          </a:xfrm>
          <a:prstGeom prst="leftBrace">
            <a:avLst>
              <a:gd name="adj1" fmla="val 52716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xmlns="" id="{35D2D870-F7CE-4AD8-BE92-637C9B6DE27D}"/>
              </a:ext>
            </a:extLst>
          </p:cNvPr>
          <p:cNvSpPr txBox="1"/>
          <p:nvPr/>
        </p:nvSpPr>
        <p:spPr>
          <a:xfrm>
            <a:off x="2642672" y="2271532"/>
            <a:ext cx="777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dirty="0"/>
              <a:t>DANE</a:t>
            </a:r>
          </a:p>
        </p:txBody>
      </p:sp>
    </p:spTree>
    <p:extLst>
      <p:ext uri="{BB962C8B-B14F-4D97-AF65-F5344CB8AC3E}">
        <p14:creationId xmlns:p14="http://schemas.microsoft.com/office/powerpoint/2010/main" xmlns="" val="2649989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22222E-6 L 0.14948 2.22222E-6 C 0.21649 2.22222E-6 0.29913 0.1081 0.29913 0.19583 L 0.29913 0.3919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48" y="1958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7.40741E-7 L -0.14584 -7.40741E-7 C -0.21129 -7.40741E-7 -0.2915 0.09398 -0.2915 0.1706 L -0.2915 0.34144 " pathEditMode="relative" rAng="0" ptsTypes="AAAA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83" y="17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59259E-6 L 0.14948 -2.59259E-6 C 0.21649 -2.59259E-6 0.29913 0.09422 0.29913 0.17107 L 0.29913 0.34213 " pathEditMode="relative" rAng="0" ptsTypes="AA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48" y="1710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14584 -3.33333E-6 C -0.21129 -3.33333E-6 -0.2915 0.0794 -0.2915 0.14422 L -0.2915 0.28889 " pathEditMode="relative" rAng="0" ptsTypes="AA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83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81481E-6 L 0.14948 4.81481E-6 C 0.21649 4.81481E-6 0.29913 0.07986 0.29913 0.14467 L 0.29913 0.28958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48" y="14468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-0.14584 4.44444E-6 C -0.21129 4.44444E-6 -0.2915 0.0655 -0.2915 0.11875 L -0.2915 0.23796 " pathEditMode="relative" rAng="0" ptsTypes="AAAA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83" y="118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Walec 11">
            <a:extLst>
              <a:ext uri="{FF2B5EF4-FFF2-40B4-BE49-F238E27FC236}">
                <a16:creationId xmlns:a16="http://schemas.microsoft.com/office/drawing/2014/main" xmlns="" id="{B3A98DE3-DE20-4F41-8014-1370EDD0B1E3}"/>
              </a:ext>
            </a:extLst>
          </p:cNvPr>
          <p:cNvSpPr/>
          <p:nvPr/>
        </p:nvSpPr>
        <p:spPr>
          <a:xfrm>
            <a:off x="6588224" y="3513709"/>
            <a:ext cx="1152128" cy="2599766"/>
          </a:xfrm>
          <a:prstGeom prst="ca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F6DA7AE-8C57-40A1-89D2-89EB2C934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pl-PL" dirty="0"/>
              <a:t>RAID 1 (mirroring)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xmlns="" id="{42092F20-18DA-4EC1-893B-FE72E93B367A}"/>
              </a:ext>
            </a:extLst>
          </p:cNvPr>
          <p:cNvSpPr/>
          <p:nvPr/>
        </p:nvSpPr>
        <p:spPr>
          <a:xfrm>
            <a:off x="3923928" y="1427362"/>
            <a:ext cx="1152128" cy="355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A1</a:t>
            </a:r>
          </a:p>
        </p:txBody>
      </p:sp>
      <p:sp>
        <p:nvSpPr>
          <p:cNvPr id="6" name="Walec 5">
            <a:extLst>
              <a:ext uri="{FF2B5EF4-FFF2-40B4-BE49-F238E27FC236}">
                <a16:creationId xmlns:a16="http://schemas.microsoft.com/office/drawing/2014/main" xmlns="" id="{5540078C-5D4A-49D3-B3E7-FF894E83445E}"/>
              </a:ext>
            </a:extLst>
          </p:cNvPr>
          <p:cNvSpPr/>
          <p:nvPr/>
        </p:nvSpPr>
        <p:spPr>
          <a:xfrm>
            <a:off x="1403648" y="3513709"/>
            <a:ext cx="1152128" cy="2599766"/>
          </a:xfrm>
          <a:prstGeom prst="ca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EF6DBD56-1CEF-4FAE-81D3-6D6B5EC2F3A8}"/>
              </a:ext>
            </a:extLst>
          </p:cNvPr>
          <p:cNvSpPr/>
          <p:nvPr/>
        </p:nvSpPr>
        <p:spPr>
          <a:xfrm>
            <a:off x="3923928" y="1773973"/>
            <a:ext cx="1152128" cy="355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A2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xmlns="" id="{61C2D930-7101-49C2-84CC-EF11D27F7645}"/>
              </a:ext>
            </a:extLst>
          </p:cNvPr>
          <p:cNvSpPr/>
          <p:nvPr/>
        </p:nvSpPr>
        <p:spPr>
          <a:xfrm>
            <a:off x="3923928" y="2129151"/>
            <a:ext cx="1152128" cy="355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A3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xmlns="" id="{CD861E2B-ACDF-4960-9BBD-78DAB9F981AF}"/>
              </a:ext>
            </a:extLst>
          </p:cNvPr>
          <p:cNvSpPr/>
          <p:nvPr/>
        </p:nvSpPr>
        <p:spPr>
          <a:xfrm>
            <a:off x="3923928" y="2476294"/>
            <a:ext cx="1152128" cy="3906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A4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xmlns="" id="{9F839833-134B-427D-968E-2556FA18D739}"/>
              </a:ext>
            </a:extLst>
          </p:cNvPr>
          <p:cNvSpPr/>
          <p:nvPr/>
        </p:nvSpPr>
        <p:spPr>
          <a:xfrm>
            <a:off x="3923928" y="2849231"/>
            <a:ext cx="1152128" cy="355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A5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xmlns="" id="{32471A92-3C07-49C7-8FC9-A552C46FD1D9}"/>
              </a:ext>
            </a:extLst>
          </p:cNvPr>
          <p:cNvSpPr/>
          <p:nvPr/>
        </p:nvSpPr>
        <p:spPr>
          <a:xfrm>
            <a:off x="3923928" y="3204409"/>
            <a:ext cx="1152128" cy="355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A6</a:t>
            </a:r>
          </a:p>
        </p:txBody>
      </p:sp>
      <p:sp>
        <p:nvSpPr>
          <p:cNvPr id="19" name="Prostokąt 18">
            <a:extLst>
              <a:ext uri="{FF2B5EF4-FFF2-40B4-BE49-F238E27FC236}">
                <a16:creationId xmlns:a16="http://schemas.microsoft.com/office/drawing/2014/main" xmlns="" id="{5670CBE2-CD10-441E-870C-399E6F404CFB}"/>
              </a:ext>
            </a:extLst>
          </p:cNvPr>
          <p:cNvSpPr/>
          <p:nvPr/>
        </p:nvSpPr>
        <p:spPr>
          <a:xfrm>
            <a:off x="3923928" y="1412776"/>
            <a:ext cx="1152128" cy="355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A1</a:t>
            </a:r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xmlns="" id="{3DAD11C6-5060-4B51-BAE8-16D8204129B2}"/>
              </a:ext>
            </a:extLst>
          </p:cNvPr>
          <p:cNvSpPr/>
          <p:nvPr/>
        </p:nvSpPr>
        <p:spPr>
          <a:xfrm>
            <a:off x="3923928" y="1772816"/>
            <a:ext cx="1152128" cy="355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A2</a:t>
            </a:r>
          </a:p>
        </p:txBody>
      </p:sp>
      <p:sp>
        <p:nvSpPr>
          <p:cNvPr id="21" name="Prostokąt 20">
            <a:extLst>
              <a:ext uri="{FF2B5EF4-FFF2-40B4-BE49-F238E27FC236}">
                <a16:creationId xmlns:a16="http://schemas.microsoft.com/office/drawing/2014/main" xmlns="" id="{E146A996-57E1-4307-9851-540939614DEC}"/>
              </a:ext>
            </a:extLst>
          </p:cNvPr>
          <p:cNvSpPr/>
          <p:nvPr/>
        </p:nvSpPr>
        <p:spPr>
          <a:xfrm>
            <a:off x="3923928" y="2132856"/>
            <a:ext cx="1152128" cy="355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A3</a:t>
            </a:r>
          </a:p>
        </p:txBody>
      </p:sp>
      <p:sp>
        <p:nvSpPr>
          <p:cNvPr id="22" name="Prostokąt 21">
            <a:extLst>
              <a:ext uri="{FF2B5EF4-FFF2-40B4-BE49-F238E27FC236}">
                <a16:creationId xmlns:a16="http://schemas.microsoft.com/office/drawing/2014/main" xmlns="" id="{0CC629B0-8CED-413B-A1AA-6702D0B9EBEF}"/>
              </a:ext>
            </a:extLst>
          </p:cNvPr>
          <p:cNvSpPr/>
          <p:nvPr/>
        </p:nvSpPr>
        <p:spPr>
          <a:xfrm>
            <a:off x="3923928" y="2492896"/>
            <a:ext cx="1152128" cy="3906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A4</a:t>
            </a:r>
          </a:p>
        </p:txBody>
      </p:sp>
      <p:sp>
        <p:nvSpPr>
          <p:cNvPr id="23" name="Prostokąt 22">
            <a:extLst>
              <a:ext uri="{FF2B5EF4-FFF2-40B4-BE49-F238E27FC236}">
                <a16:creationId xmlns:a16="http://schemas.microsoft.com/office/drawing/2014/main" xmlns="" id="{28CBEF42-8874-44D3-818C-709726E6F1F3}"/>
              </a:ext>
            </a:extLst>
          </p:cNvPr>
          <p:cNvSpPr/>
          <p:nvPr/>
        </p:nvSpPr>
        <p:spPr>
          <a:xfrm>
            <a:off x="3923928" y="2857798"/>
            <a:ext cx="1152128" cy="355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A5</a:t>
            </a:r>
          </a:p>
        </p:txBody>
      </p:sp>
      <p:sp>
        <p:nvSpPr>
          <p:cNvPr id="24" name="Prostokąt 23">
            <a:extLst>
              <a:ext uri="{FF2B5EF4-FFF2-40B4-BE49-F238E27FC236}">
                <a16:creationId xmlns:a16="http://schemas.microsoft.com/office/drawing/2014/main" xmlns="" id="{D3E2D071-21F0-415F-A350-75167E3DFEDC}"/>
              </a:ext>
            </a:extLst>
          </p:cNvPr>
          <p:cNvSpPr/>
          <p:nvPr/>
        </p:nvSpPr>
        <p:spPr>
          <a:xfrm>
            <a:off x="3923928" y="3217838"/>
            <a:ext cx="1152128" cy="3551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A6</a:t>
            </a:r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xmlns="" id="{ACA8DF61-3746-4DE4-B3FF-88662488D8BF}"/>
              </a:ext>
            </a:extLst>
          </p:cNvPr>
          <p:cNvSpPr txBox="1"/>
          <p:nvPr/>
        </p:nvSpPr>
        <p:spPr>
          <a:xfrm>
            <a:off x="1491191" y="2982143"/>
            <a:ext cx="1041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/>
              <a:t>DYSK 1</a:t>
            </a:r>
          </a:p>
        </p:txBody>
      </p:sp>
      <p:sp>
        <p:nvSpPr>
          <p:cNvPr id="26" name="pole tekstowe 25">
            <a:extLst>
              <a:ext uri="{FF2B5EF4-FFF2-40B4-BE49-F238E27FC236}">
                <a16:creationId xmlns:a16="http://schemas.microsoft.com/office/drawing/2014/main" xmlns="" id="{8E9F7502-5BD1-4033-A1E8-5DB1766F2230}"/>
              </a:ext>
            </a:extLst>
          </p:cNvPr>
          <p:cNvSpPr txBox="1"/>
          <p:nvPr/>
        </p:nvSpPr>
        <p:spPr>
          <a:xfrm>
            <a:off x="6643344" y="2982143"/>
            <a:ext cx="1041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/>
              <a:t>DYSK 2</a:t>
            </a:r>
          </a:p>
        </p:txBody>
      </p:sp>
      <p:sp>
        <p:nvSpPr>
          <p:cNvPr id="27" name="Nawias klamrowy otwierający 26">
            <a:extLst>
              <a:ext uri="{FF2B5EF4-FFF2-40B4-BE49-F238E27FC236}">
                <a16:creationId xmlns:a16="http://schemas.microsoft.com/office/drawing/2014/main" xmlns="" id="{5FC19E12-5E9A-463A-9DEF-F60B20FDF3B1}"/>
              </a:ext>
            </a:extLst>
          </p:cNvPr>
          <p:cNvSpPr/>
          <p:nvPr/>
        </p:nvSpPr>
        <p:spPr>
          <a:xfrm>
            <a:off x="3419872" y="1417638"/>
            <a:ext cx="360040" cy="2141949"/>
          </a:xfrm>
          <a:prstGeom prst="leftBrace">
            <a:avLst>
              <a:gd name="adj1" fmla="val 52716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8" name="pole tekstowe 27">
            <a:extLst>
              <a:ext uri="{FF2B5EF4-FFF2-40B4-BE49-F238E27FC236}">
                <a16:creationId xmlns:a16="http://schemas.microsoft.com/office/drawing/2014/main" xmlns="" id="{EF507A0D-1434-4076-AFA0-18CA6443F2FE}"/>
              </a:ext>
            </a:extLst>
          </p:cNvPr>
          <p:cNvSpPr txBox="1"/>
          <p:nvPr/>
        </p:nvSpPr>
        <p:spPr>
          <a:xfrm>
            <a:off x="2642672" y="2271532"/>
            <a:ext cx="777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dirty="0"/>
              <a:t>DANE</a:t>
            </a:r>
          </a:p>
        </p:txBody>
      </p:sp>
    </p:spTree>
    <p:extLst>
      <p:ext uri="{BB962C8B-B14F-4D97-AF65-F5344CB8AC3E}">
        <p14:creationId xmlns:p14="http://schemas.microsoft.com/office/powerpoint/2010/main" xmlns="" val="2952871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22222E-6 L 0.14566 2.22222E-6 C 0.21094 2.22222E-6 0.29132 0.09653 0.29132 0.175 L 0.29132 0.35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66" y="17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44444E-6 L -0.13785 -4.44444E-6 C -0.19966 -4.44444E-6 -0.2757 0.09676 -0.2757 0.1757 L -0.2757 0.35209 " pathEditMode="relative" rAng="0" ptsTypes="AAAA">
                                      <p:cBhvr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85" y="17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7.40741E-7 L 0.14566 -7.40741E-7 C 0.21094 -7.40741E-7 0.29132 0.09699 0.29132 0.17593 L 0.29132 0.35208 " pathEditMode="relative" rAng="0" ptsTypes="AA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66" y="17593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7.40741E-7 L -0.13802 7.40741E-7 C -0.19983 7.40741E-7 -0.2757 0.09676 -0.2757 0.17593 L -0.2757 0.35231 " pathEditMode="relative" rAng="0" ptsTypes="AAAA">
                                      <p:cBhvr>
                                        <p:cTn id="1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85" y="17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59259E-6 L 0.14566 -2.59259E-6 C 0.21094 -2.59259E-6 0.29132 0.09722 0.29132 0.17616 L 0.29132 0.35255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66" y="17616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-0.13785 4.44444E-6 C -0.19983 4.44444E-6 -0.2757 0.09675 -0.2757 0.17569 L -0.2757 0.35208 " pathEditMode="relative" rAng="0" ptsTypes="AAAA">
                                      <p:cBhvr>
                                        <p:cTn id="2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85" y="17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0.14566 -3.33333E-6 C 0.21094 -3.33333E-6 0.29132 0.09699 0.29132 0.17593 L 0.29132 0.35186 " pathEditMode="relative" rAng="0" ptsTypes="AAAA">
                                      <p:cBhvr>
                                        <p:cTn id="2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66" y="1759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85185E-6 L -0.13802 1.85185E-6 C -0.19983 1.85185E-6 -0.2757 0.09606 -0.2757 0.17477 L -0.2757 0.34954 " pathEditMode="relative" rAng="0" ptsTypes="AAAA">
                                      <p:cBhvr>
                                        <p:cTn id="2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85" y="17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81481E-6 L 0.14566 4.81481E-6 C 0.21094 4.81481E-6 0.29132 0.09699 0.29132 0.17615 L 0.29132 0.35254 " pathEditMode="relative" rAng="0" ptsTypes="AAAA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66" y="17616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59259E-6 L -0.13785 -2.59259E-6 C -0.19983 -2.59259E-6 -0.2757 0.0963 -0.2757 0.17547 L -0.2757 0.35139 " pathEditMode="relative" rAng="0" ptsTypes="AAAA">
                                      <p:cBhvr>
                                        <p:cTn id="3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85" y="17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0.14566 4.44444E-6 C 0.21094 4.44444E-6 0.29132 0.09745 0.29132 0.17662 L 0.29132 0.35347 " pathEditMode="relative" rAng="0" ptsTypes="AAAA">
                                      <p:cBhvr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66" y="17662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111E-6 L -0.13785 1.11111E-6 C -0.19983 1.11111E-6 -0.2757 0.09653 -0.2757 0.17523 L -0.2757 0.35139 " pathEditMode="relative" rAng="0" ptsTypes="AAAA">
                                      <p:cBhvr>
                                        <p:cTn id="3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85" y="17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</TotalTime>
  <Words>75</Words>
  <Application>Microsoft Office PowerPoint</Application>
  <PresentationFormat>Pokaz na ekranie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Motyw pakietu Office</vt:lpstr>
      <vt:lpstr>Macierze RAID</vt:lpstr>
      <vt:lpstr>Co to?</vt:lpstr>
      <vt:lpstr>RAID 0 (striping)</vt:lpstr>
      <vt:lpstr>RAID 1 (mirroring)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Autor Imię Nazwisko</dc:title>
  <dc:creator>Administrator</dc:creator>
  <cp:lastModifiedBy>Administrator</cp:lastModifiedBy>
  <cp:revision>13</cp:revision>
  <dcterms:created xsi:type="dcterms:W3CDTF">2018-02-22T13:59:21Z</dcterms:created>
  <dcterms:modified xsi:type="dcterms:W3CDTF">2018-06-24T22:01:37Z</dcterms:modified>
</cp:coreProperties>
</file>