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pl-P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7" d="100"/>
          <a:sy n="127" d="100"/>
        </p:scale>
        <p:origin x="-32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B52FFE75-313B-4C7D-A9CB-D09F005432F9}" type="datetimeFigureOut">
              <a:rPr lang="pl-PL"/>
              <a:pPr>
                <a:defRPr/>
              </a:pPr>
              <a:t>2013-10-06</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pl-PL" noProof="0"/>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noProof="0" smtClean="0"/>
              <a:t>Kliknij, aby edytować style wzorca tekstu</a:t>
            </a:r>
          </a:p>
          <a:p>
            <a:pPr lvl="1"/>
            <a:r>
              <a:rPr lang="pl-PL" noProof="0" smtClean="0"/>
              <a:t>Drugi poziom</a:t>
            </a:r>
          </a:p>
          <a:p>
            <a:pPr lvl="2"/>
            <a:r>
              <a:rPr lang="pl-PL" noProof="0" smtClean="0"/>
              <a:t>Trzeci poziom</a:t>
            </a:r>
          </a:p>
          <a:p>
            <a:pPr lvl="3"/>
            <a:r>
              <a:rPr lang="pl-PL" noProof="0" smtClean="0"/>
              <a:t>Czwarty poziom</a:t>
            </a:r>
          </a:p>
          <a:p>
            <a:pPr lvl="4"/>
            <a:r>
              <a:rPr lang="pl-PL" noProof="0" smtClean="0"/>
              <a:t>Piąty poziom</a:t>
            </a:r>
            <a:endParaRPr lang="pl-PL" noProof="0"/>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70EB902D-E316-4283-8599-AE55B99695F8}" type="slidenum">
              <a:rPr lang="pl-PL"/>
              <a:pPr>
                <a:defRPr/>
              </a:pPr>
              <a:t>‹#›</a:t>
            </a:fld>
            <a:endParaRPr lang="pl-PL"/>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Symbol zastępczy obrazu slajdu 1"/>
          <p:cNvSpPr>
            <a:spLocks noGrp="1" noRot="1" noChangeAspect="1"/>
          </p:cNvSpPr>
          <p:nvPr>
            <p:ph type="sldImg"/>
          </p:nvPr>
        </p:nvSpPr>
        <p:spPr bwMode="auto">
          <a:noFill/>
          <a:ln>
            <a:solidFill>
              <a:srgbClr val="000000"/>
            </a:solidFill>
            <a:miter lim="800000"/>
            <a:headEnd/>
            <a:tailEnd/>
          </a:ln>
        </p:spPr>
      </p:sp>
      <p:sp>
        <p:nvSpPr>
          <p:cNvPr id="31746" name="Symbol zastępczy notatek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pl-PL" smtClean="0"/>
          </a:p>
        </p:txBody>
      </p:sp>
      <p:sp>
        <p:nvSpPr>
          <p:cNvPr id="31747" name="Symbol zastępczy numeru slajdu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0EAA2472-D7F8-4C79-A5CE-F2AB7BE7AEF8}" type="slidenum">
              <a:rPr lang="pl-PL"/>
              <a:pPr fontAlgn="base">
                <a:spcBef>
                  <a:spcPct val="0"/>
                </a:spcBef>
                <a:spcAft>
                  <a:spcPct val="0"/>
                </a:spcAft>
              </a:pPr>
              <a:t>17</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lvl1pPr>
              <a:defRPr/>
            </a:lvl1pPr>
          </a:lstStyle>
          <a:p>
            <a:pPr>
              <a:defRPr/>
            </a:pPr>
            <a:fld id="{2632C458-558F-452B-B4CD-DDBBA4FE7372}" type="datetimeFigureOut">
              <a:rPr lang="pl-PL"/>
              <a:pPr>
                <a:defRPr/>
              </a:pPr>
              <a:t>2013-10-06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44A2D905-39E7-44E9-932A-94609A9EF257}" type="slidenum">
              <a:rPr lang="pl-PL"/>
              <a:pPr>
                <a:defRPr/>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pPr>
              <a:defRPr/>
            </a:pPr>
            <a:fld id="{3805C212-8C63-45AE-A2EC-13EF5F4FB634}" type="datetimeFigureOut">
              <a:rPr lang="pl-PL"/>
              <a:pPr>
                <a:defRPr/>
              </a:pPr>
              <a:t>2013-10-06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D3C56633-6848-4B3F-B8CB-332424379DFA}" type="slidenum">
              <a:rPr lang="pl-PL"/>
              <a:pPr>
                <a:defRPr/>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pPr>
              <a:defRPr/>
            </a:pPr>
            <a:fld id="{B72F887B-5703-40E7-8B29-94825F578F66}" type="datetimeFigureOut">
              <a:rPr lang="pl-PL"/>
              <a:pPr>
                <a:defRPr/>
              </a:pPr>
              <a:t>2013-10-06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85691E0D-40E3-4413-8B86-57522457F7A5}" type="slidenum">
              <a:rPr lang="pl-PL"/>
              <a:pPr>
                <a:defRPr/>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lvl1pPr>
              <a:defRPr/>
            </a:lvl1pPr>
          </a:lstStyle>
          <a:p>
            <a:pPr>
              <a:defRPr/>
            </a:pPr>
            <a:fld id="{26FE0269-A1F5-4DBA-B44B-B5D2893E2121}" type="datetimeFigureOut">
              <a:rPr lang="pl-PL"/>
              <a:pPr>
                <a:defRPr/>
              </a:pPr>
              <a:t>2013-10-06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30EBAD1A-6FE4-4889-92F6-04A46395AD17}" type="slidenum">
              <a:rPr lang="pl-PL"/>
              <a:pPr>
                <a:defRPr/>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lvl1pPr>
              <a:defRPr/>
            </a:lvl1pPr>
          </a:lstStyle>
          <a:p>
            <a:pPr>
              <a:defRPr/>
            </a:pPr>
            <a:fld id="{13FB9559-322C-4C3E-91D9-13E47BA506D3}" type="datetimeFigureOut">
              <a:rPr lang="pl-PL"/>
              <a:pPr>
                <a:defRPr/>
              </a:pPr>
              <a:t>2013-10-06</a:t>
            </a:fld>
            <a:endParaRPr lang="pl-PL"/>
          </a:p>
        </p:txBody>
      </p:sp>
      <p:sp>
        <p:nvSpPr>
          <p:cNvPr id="5" name="Symbol zastępczy stopki 4"/>
          <p:cNvSpPr>
            <a:spLocks noGrp="1"/>
          </p:cNvSpPr>
          <p:nvPr>
            <p:ph type="ftr" sz="quarter" idx="11"/>
          </p:nvPr>
        </p:nvSpPr>
        <p:spPr/>
        <p:txBody>
          <a:bodyPr/>
          <a:lstStyle>
            <a:lvl1pPr>
              <a:defRPr/>
            </a:lvl1pPr>
          </a:lstStyle>
          <a:p>
            <a:pPr>
              <a:defRPr/>
            </a:pPr>
            <a:endParaRPr lang="pl-PL"/>
          </a:p>
        </p:txBody>
      </p:sp>
      <p:sp>
        <p:nvSpPr>
          <p:cNvPr id="6" name="Symbol zastępczy numeru slajdu 5"/>
          <p:cNvSpPr>
            <a:spLocks noGrp="1"/>
          </p:cNvSpPr>
          <p:nvPr>
            <p:ph type="sldNum" sz="quarter" idx="12"/>
          </p:nvPr>
        </p:nvSpPr>
        <p:spPr/>
        <p:txBody>
          <a:bodyPr/>
          <a:lstStyle>
            <a:lvl1pPr>
              <a:defRPr/>
            </a:lvl1pPr>
          </a:lstStyle>
          <a:p>
            <a:pPr>
              <a:defRPr/>
            </a:pPr>
            <a:fld id="{6280230F-EA7F-4D25-B476-0B0B347CD312}" type="slidenum">
              <a:rPr lang="pl-PL"/>
              <a:pPr>
                <a:defRPr/>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3"/>
          <p:cNvSpPr>
            <a:spLocks noGrp="1"/>
          </p:cNvSpPr>
          <p:nvPr>
            <p:ph type="dt" sz="half" idx="10"/>
          </p:nvPr>
        </p:nvSpPr>
        <p:spPr/>
        <p:txBody>
          <a:bodyPr/>
          <a:lstStyle>
            <a:lvl1pPr>
              <a:defRPr/>
            </a:lvl1pPr>
          </a:lstStyle>
          <a:p>
            <a:pPr>
              <a:defRPr/>
            </a:pPr>
            <a:fld id="{727FBFCF-DB3D-49F1-B4EC-2D4D695625EF}" type="datetimeFigureOut">
              <a:rPr lang="pl-PL"/>
              <a:pPr>
                <a:defRPr/>
              </a:pPr>
              <a:t>2013-10-06</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35FD4F81-ED40-46FC-8CDE-CE84FB44DAAE}" type="slidenum">
              <a:rPr lang="pl-PL"/>
              <a:pPr>
                <a:defRPr/>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3"/>
          <p:cNvSpPr>
            <a:spLocks noGrp="1"/>
          </p:cNvSpPr>
          <p:nvPr>
            <p:ph type="dt" sz="half" idx="10"/>
          </p:nvPr>
        </p:nvSpPr>
        <p:spPr/>
        <p:txBody>
          <a:bodyPr/>
          <a:lstStyle>
            <a:lvl1pPr>
              <a:defRPr/>
            </a:lvl1pPr>
          </a:lstStyle>
          <a:p>
            <a:pPr>
              <a:defRPr/>
            </a:pPr>
            <a:fld id="{DEA482F8-C657-4702-A294-50F607595AB9}" type="datetimeFigureOut">
              <a:rPr lang="pl-PL"/>
              <a:pPr>
                <a:defRPr/>
              </a:pPr>
              <a:t>2013-10-06</a:t>
            </a:fld>
            <a:endParaRPr lang="pl-PL"/>
          </a:p>
        </p:txBody>
      </p:sp>
      <p:sp>
        <p:nvSpPr>
          <p:cNvPr id="8" name="Symbol zastępczy stopki 4"/>
          <p:cNvSpPr>
            <a:spLocks noGrp="1"/>
          </p:cNvSpPr>
          <p:nvPr>
            <p:ph type="ftr" sz="quarter" idx="11"/>
          </p:nvPr>
        </p:nvSpPr>
        <p:spPr/>
        <p:txBody>
          <a:bodyPr/>
          <a:lstStyle>
            <a:lvl1pPr>
              <a:defRPr/>
            </a:lvl1pPr>
          </a:lstStyle>
          <a:p>
            <a:pPr>
              <a:defRPr/>
            </a:pPr>
            <a:endParaRPr lang="pl-PL"/>
          </a:p>
        </p:txBody>
      </p:sp>
      <p:sp>
        <p:nvSpPr>
          <p:cNvPr id="9" name="Symbol zastępczy numeru slajdu 5"/>
          <p:cNvSpPr>
            <a:spLocks noGrp="1"/>
          </p:cNvSpPr>
          <p:nvPr>
            <p:ph type="sldNum" sz="quarter" idx="12"/>
          </p:nvPr>
        </p:nvSpPr>
        <p:spPr/>
        <p:txBody>
          <a:bodyPr/>
          <a:lstStyle>
            <a:lvl1pPr>
              <a:defRPr/>
            </a:lvl1pPr>
          </a:lstStyle>
          <a:p>
            <a:pPr>
              <a:defRPr/>
            </a:pPr>
            <a:fld id="{A89EA87B-5833-4918-ABA0-B98B374CFEF7}" type="slidenum">
              <a:rPr lang="pl-PL"/>
              <a:pPr>
                <a:defRPr/>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3"/>
          <p:cNvSpPr>
            <a:spLocks noGrp="1"/>
          </p:cNvSpPr>
          <p:nvPr>
            <p:ph type="dt" sz="half" idx="10"/>
          </p:nvPr>
        </p:nvSpPr>
        <p:spPr/>
        <p:txBody>
          <a:bodyPr/>
          <a:lstStyle>
            <a:lvl1pPr>
              <a:defRPr/>
            </a:lvl1pPr>
          </a:lstStyle>
          <a:p>
            <a:pPr>
              <a:defRPr/>
            </a:pPr>
            <a:fld id="{595D5F57-B0E8-4EFA-B0BF-2209B4B534C3}" type="datetimeFigureOut">
              <a:rPr lang="pl-PL"/>
              <a:pPr>
                <a:defRPr/>
              </a:pPr>
              <a:t>2013-10-06</a:t>
            </a:fld>
            <a:endParaRPr lang="pl-PL"/>
          </a:p>
        </p:txBody>
      </p:sp>
      <p:sp>
        <p:nvSpPr>
          <p:cNvPr id="4" name="Symbol zastępczy stopki 4"/>
          <p:cNvSpPr>
            <a:spLocks noGrp="1"/>
          </p:cNvSpPr>
          <p:nvPr>
            <p:ph type="ftr" sz="quarter" idx="11"/>
          </p:nvPr>
        </p:nvSpPr>
        <p:spPr/>
        <p:txBody>
          <a:bodyPr/>
          <a:lstStyle>
            <a:lvl1pPr>
              <a:defRPr/>
            </a:lvl1pPr>
          </a:lstStyle>
          <a:p>
            <a:pPr>
              <a:defRPr/>
            </a:pPr>
            <a:endParaRPr lang="pl-PL"/>
          </a:p>
        </p:txBody>
      </p:sp>
      <p:sp>
        <p:nvSpPr>
          <p:cNvPr id="5" name="Symbol zastępczy numeru slajdu 5"/>
          <p:cNvSpPr>
            <a:spLocks noGrp="1"/>
          </p:cNvSpPr>
          <p:nvPr>
            <p:ph type="sldNum" sz="quarter" idx="12"/>
          </p:nvPr>
        </p:nvSpPr>
        <p:spPr/>
        <p:txBody>
          <a:bodyPr/>
          <a:lstStyle>
            <a:lvl1pPr>
              <a:defRPr/>
            </a:lvl1pPr>
          </a:lstStyle>
          <a:p>
            <a:pPr>
              <a:defRPr/>
            </a:pPr>
            <a:fld id="{247059FD-F3A2-4973-BF53-916B9DE7FCA6}" type="slidenum">
              <a:rPr lang="pl-PL"/>
              <a:pPr>
                <a:defRPr/>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3"/>
          <p:cNvSpPr>
            <a:spLocks noGrp="1"/>
          </p:cNvSpPr>
          <p:nvPr>
            <p:ph type="dt" sz="half" idx="10"/>
          </p:nvPr>
        </p:nvSpPr>
        <p:spPr/>
        <p:txBody>
          <a:bodyPr/>
          <a:lstStyle>
            <a:lvl1pPr>
              <a:defRPr/>
            </a:lvl1pPr>
          </a:lstStyle>
          <a:p>
            <a:pPr>
              <a:defRPr/>
            </a:pPr>
            <a:fld id="{1D5CC6A5-F07B-4D87-B11C-A424BEBEE23C}" type="datetimeFigureOut">
              <a:rPr lang="pl-PL"/>
              <a:pPr>
                <a:defRPr/>
              </a:pPr>
              <a:t>2013-10-06</a:t>
            </a:fld>
            <a:endParaRPr lang="pl-PL"/>
          </a:p>
        </p:txBody>
      </p:sp>
      <p:sp>
        <p:nvSpPr>
          <p:cNvPr id="3" name="Symbol zastępczy stopki 4"/>
          <p:cNvSpPr>
            <a:spLocks noGrp="1"/>
          </p:cNvSpPr>
          <p:nvPr>
            <p:ph type="ftr" sz="quarter" idx="11"/>
          </p:nvPr>
        </p:nvSpPr>
        <p:spPr/>
        <p:txBody>
          <a:bodyPr/>
          <a:lstStyle>
            <a:lvl1pPr>
              <a:defRPr/>
            </a:lvl1pPr>
          </a:lstStyle>
          <a:p>
            <a:pPr>
              <a:defRPr/>
            </a:pPr>
            <a:endParaRPr lang="pl-PL"/>
          </a:p>
        </p:txBody>
      </p:sp>
      <p:sp>
        <p:nvSpPr>
          <p:cNvPr id="4" name="Symbol zastępczy numeru slajdu 5"/>
          <p:cNvSpPr>
            <a:spLocks noGrp="1"/>
          </p:cNvSpPr>
          <p:nvPr>
            <p:ph type="sldNum" sz="quarter" idx="12"/>
          </p:nvPr>
        </p:nvSpPr>
        <p:spPr/>
        <p:txBody>
          <a:bodyPr/>
          <a:lstStyle>
            <a:lvl1pPr>
              <a:defRPr/>
            </a:lvl1pPr>
          </a:lstStyle>
          <a:p>
            <a:pPr>
              <a:defRPr/>
            </a:pPr>
            <a:fld id="{64689D89-A6C2-432D-940A-044C6A10C9C6}" type="slidenum">
              <a:rPr lang="pl-PL"/>
              <a:pPr>
                <a:defRPr/>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68904401-B854-4F03-AE20-6E1F6383BE16}" type="datetimeFigureOut">
              <a:rPr lang="pl-PL"/>
              <a:pPr>
                <a:defRPr/>
              </a:pPr>
              <a:t>2013-10-06</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C8C33874-6DCD-4EEE-8DA0-193C2B73D64D}" type="slidenum">
              <a:rPr lang="pl-PL"/>
              <a:pPr>
                <a:defRPr/>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3"/>
          <p:cNvSpPr>
            <a:spLocks noGrp="1"/>
          </p:cNvSpPr>
          <p:nvPr>
            <p:ph type="dt" sz="half" idx="10"/>
          </p:nvPr>
        </p:nvSpPr>
        <p:spPr/>
        <p:txBody>
          <a:bodyPr/>
          <a:lstStyle>
            <a:lvl1pPr>
              <a:defRPr/>
            </a:lvl1pPr>
          </a:lstStyle>
          <a:p>
            <a:pPr>
              <a:defRPr/>
            </a:pPr>
            <a:fld id="{3C011722-40E3-4904-BCEB-D95245491D7E}" type="datetimeFigureOut">
              <a:rPr lang="pl-PL"/>
              <a:pPr>
                <a:defRPr/>
              </a:pPr>
              <a:t>2013-10-06</a:t>
            </a:fld>
            <a:endParaRPr lang="pl-PL"/>
          </a:p>
        </p:txBody>
      </p:sp>
      <p:sp>
        <p:nvSpPr>
          <p:cNvPr id="6" name="Symbol zastępczy stopki 4"/>
          <p:cNvSpPr>
            <a:spLocks noGrp="1"/>
          </p:cNvSpPr>
          <p:nvPr>
            <p:ph type="ftr" sz="quarter" idx="11"/>
          </p:nvPr>
        </p:nvSpPr>
        <p:spPr/>
        <p:txBody>
          <a:bodyPr/>
          <a:lstStyle>
            <a:lvl1pPr>
              <a:defRPr/>
            </a:lvl1pPr>
          </a:lstStyle>
          <a:p>
            <a:pPr>
              <a:defRPr/>
            </a:pPr>
            <a:endParaRPr lang="pl-PL"/>
          </a:p>
        </p:txBody>
      </p:sp>
      <p:sp>
        <p:nvSpPr>
          <p:cNvPr id="7" name="Symbol zastępczy numeru slajdu 5"/>
          <p:cNvSpPr>
            <a:spLocks noGrp="1"/>
          </p:cNvSpPr>
          <p:nvPr>
            <p:ph type="sldNum" sz="quarter" idx="12"/>
          </p:nvPr>
        </p:nvSpPr>
        <p:spPr/>
        <p:txBody>
          <a:bodyPr/>
          <a:lstStyle>
            <a:lvl1pPr>
              <a:defRPr/>
            </a:lvl1pPr>
          </a:lstStyle>
          <a:p>
            <a:pPr>
              <a:defRPr/>
            </a:pPr>
            <a:fld id="{3F92751E-A278-45F8-91E1-229DCE61D52B}" type="slidenum">
              <a:rPr lang="pl-PL"/>
              <a:pPr>
                <a:defRPr/>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Symbol zastępczy tytułu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pl-PL" smtClean="0"/>
              <a:t>Kliknij, aby edytować styl</a:t>
            </a:r>
          </a:p>
        </p:txBody>
      </p:sp>
      <p:sp>
        <p:nvSpPr>
          <p:cNvPr id="1027" name="Symbol zastępczy tekstu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BFC913E6-D0FC-4DE0-A07D-C155CD53C8DD}" type="datetimeFigureOut">
              <a:rPr lang="pl-PL"/>
              <a:pPr>
                <a:defRPr/>
              </a:pPr>
              <a:t>2013-10-06</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76500653-ABC3-4C9D-8390-409ECEAF925D}" type="slidenum">
              <a:rPr lang="pl-PL"/>
              <a:pPr>
                <a:defRPr/>
              </a:pPr>
              <a:t>‹#›</a:t>
            </a:fld>
            <a:endParaRPr lang="pl-PL"/>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12.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a:spLocks noGrp="1"/>
          </p:cNvSpPr>
          <p:nvPr>
            <p:ph type="ctrTitle"/>
          </p:nvPr>
        </p:nvSpPr>
        <p:spPr>
          <a:xfrm>
            <a:off x="0" y="908050"/>
            <a:ext cx="9144000" cy="1470025"/>
          </a:xfrm>
        </p:spPr>
        <p:txBody>
          <a:bodyPr lIns="0" tIns="0" rIns="0" bIns="0">
            <a:noAutofit/>
          </a:bodyPr>
          <a:lstStyle/>
          <a:p>
            <a:r>
              <a:rPr lang="pl-PL" sz="1400" smtClean="0"/>
              <a:t/>
            </a:r>
            <a:br>
              <a:rPr lang="pl-PL" sz="1400" smtClean="0"/>
            </a:br>
            <a:r>
              <a:rPr lang="pl-PL" smtClean="0">
                <a:latin typeface="Tahoma" pitchFamily="34" charset="0"/>
              </a:rPr>
              <a:t>AKUSTYKA WNĘTRZ W NOWOCZESNEJ ARCHITEKTURZE</a:t>
            </a:r>
          </a:p>
        </p:txBody>
      </p:sp>
      <p:sp>
        <p:nvSpPr>
          <p:cNvPr id="5" name="object 4"/>
          <p:cNvSpPr txBox="1">
            <a:spLocks noGrp="1"/>
          </p:cNvSpPr>
          <p:nvPr>
            <p:ph type="subTitle" idx="1"/>
          </p:nvPr>
        </p:nvSpPr>
        <p:spPr>
          <a:xfrm>
            <a:off x="1403350" y="2565400"/>
            <a:ext cx="6400800" cy="1752600"/>
          </a:xfrm>
        </p:spPr>
        <p:txBody>
          <a:bodyPr lIns="0" tIns="0" rIns="0" bIns="0">
            <a:noAutofit/>
          </a:bodyPr>
          <a:lstStyle/>
          <a:p>
            <a:pPr marL="25400" indent="-12700">
              <a:lnSpc>
                <a:spcPct val="101000"/>
              </a:lnSpc>
            </a:pPr>
            <a:r>
              <a:rPr lang="pl-PL" sz="1800" smtClean="0">
                <a:solidFill>
                  <a:srgbClr val="898989"/>
                </a:solidFill>
                <a:latin typeface="Tahoma" pitchFamily="34" charset="0"/>
              </a:rPr>
              <a:t>Poradnik praktycznej akustyki wnętrz z systemem TH dla:</a:t>
            </a:r>
          </a:p>
          <a:p>
            <a:pPr marL="25400" indent="-12700">
              <a:lnSpc>
                <a:spcPts val="1400"/>
              </a:lnSpc>
              <a:spcBef>
                <a:spcPts val="63"/>
              </a:spcBef>
            </a:pPr>
            <a:endParaRPr lang="pl-PL" sz="2000" smtClean="0">
              <a:solidFill>
                <a:srgbClr val="898989"/>
              </a:solidFill>
            </a:endParaRPr>
          </a:p>
          <a:p>
            <a:pPr marL="25400" indent="-12700">
              <a:buSzPct val="75000"/>
              <a:buFont typeface="Arial" charset="0"/>
              <a:buChar char="•"/>
            </a:pPr>
            <a:r>
              <a:rPr lang="pl-PL" sz="1800" smtClean="0">
                <a:solidFill>
                  <a:srgbClr val="898989"/>
                </a:solidFill>
                <a:latin typeface="Tahoma" pitchFamily="34" charset="0"/>
              </a:rPr>
              <a:t>architektów</a:t>
            </a:r>
          </a:p>
          <a:p>
            <a:pPr marL="25400" indent="-12700">
              <a:spcBef>
                <a:spcPts val="38"/>
              </a:spcBef>
              <a:buSzPct val="75000"/>
              <a:buFont typeface="Arial" charset="0"/>
              <a:buChar char="•"/>
            </a:pPr>
            <a:r>
              <a:rPr lang="pl-PL" sz="1800" smtClean="0">
                <a:solidFill>
                  <a:srgbClr val="898989"/>
                </a:solidFill>
                <a:latin typeface="Tahoma" pitchFamily="34" charset="0"/>
              </a:rPr>
              <a:t>architektów wnętrz</a:t>
            </a:r>
          </a:p>
          <a:p>
            <a:pPr marL="25400" indent="-12700">
              <a:spcBef>
                <a:spcPts val="25"/>
              </a:spcBef>
              <a:buSzPct val="75000"/>
              <a:buFont typeface="Arial" charset="0"/>
              <a:buChar char="•"/>
            </a:pPr>
            <a:r>
              <a:rPr lang="pl-PL" sz="1800" smtClean="0">
                <a:solidFill>
                  <a:srgbClr val="898989"/>
                </a:solidFill>
                <a:latin typeface="Tahoma" pitchFamily="34" charset="0"/>
              </a:rPr>
              <a:t>dekoratorów wnętrz</a:t>
            </a:r>
          </a:p>
        </p:txBody>
      </p:sp>
      <p:sp>
        <p:nvSpPr>
          <p:cNvPr id="14339" name="object 8"/>
          <p:cNvSpPr>
            <a:spLocks noChangeArrowheads="1"/>
          </p:cNvSpPr>
          <p:nvPr/>
        </p:nvSpPr>
        <p:spPr bwMode="auto">
          <a:xfrm>
            <a:off x="1908175" y="4365625"/>
            <a:ext cx="4762500" cy="1590675"/>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0" y="404813"/>
            <a:ext cx="9144000" cy="5721350"/>
          </a:xfrm>
        </p:spPr>
        <p:txBody>
          <a:bodyPr>
            <a:normAutofit/>
          </a:bodyPr>
          <a:lstStyle/>
          <a:p>
            <a:pPr marL="30163">
              <a:lnSpc>
                <a:spcPct val="80000"/>
              </a:lnSpc>
            </a:pPr>
            <a:r>
              <a:rPr lang="pl-PL" sz="2400" b="1" smtClean="0">
                <a:latin typeface="Tahoma" pitchFamily="34" charset="0"/>
              </a:rPr>
              <a:t>Wstępna ocena pomieszczenia</a:t>
            </a:r>
            <a:endParaRPr lang="pl-PL" sz="2400" smtClean="0">
              <a:latin typeface="Tahoma" pitchFamily="34" charset="0"/>
            </a:endParaRPr>
          </a:p>
          <a:p>
            <a:pPr marL="30163">
              <a:lnSpc>
                <a:spcPts val="1300"/>
              </a:lnSpc>
              <a:spcBef>
                <a:spcPts val="38"/>
              </a:spcBef>
            </a:pPr>
            <a:endParaRPr lang="pl-PL" sz="3400" smtClean="0"/>
          </a:p>
          <a:p>
            <a:pPr marL="30163">
              <a:lnSpc>
                <a:spcPct val="80000"/>
              </a:lnSpc>
            </a:pPr>
            <a:r>
              <a:rPr lang="pl-PL" sz="2200" smtClean="0">
                <a:latin typeface="Tahoma" pitchFamily="34" charset="0"/>
              </a:rPr>
              <a:t>Uproszczony system oceny akustyki </a:t>
            </a:r>
            <a:r>
              <a:rPr lang="pl-PL" sz="1600" smtClean="0">
                <a:latin typeface="Tahoma" pitchFamily="34" charset="0"/>
              </a:rPr>
              <a:t>wnętrz</a:t>
            </a:r>
            <a:r>
              <a:rPr lang="pl-PL" sz="2200" smtClean="0">
                <a:latin typeface="Tahoma" pitchFamily="34" charset="0"/>
              </a:rPr>
              <a:t> w systemie TH pozwala na proste i szybkie wstępne ocenienie warunków pogłosowych i dobór zapotrzebowania na adaptację akustyczną. Analizy wstępne przeprowadzane wg uproszczonego systemu są następnie weryfikowane przez specjalistów z FABRYKI CISZY.</a:t>
            </a:r>
          </a:p>
          <a:p>
            <a:pPr marL="30163">
              <a:lnSpc>
                <a:spcPts val="1200"/>
              </a:lnSpc>
            </a:pPr>
            <a:endParaRPr lang="pl-PL" sz="3100" smtClean="0"/>
          </a:p>
          <a:p>
            <a:pPr marL="30163">
              <a:lnSpc>
                <a:spcPct val="80000"/>
              </a:lnSpc>
            </a:pPr>
            <a:r>
              <a:rPr lang="pl-PL" sz="2200" smtClean="0">
                <a:latin typeface="Tahoma" pitchFamily="34" charset="0"/>
              </a:rPr>
              <a:t>Pomieszczenie należy oceniać pod względem wymiarów, materiału wykończenia ścian, sufitu i podłogi. W pierwszym etapie określana jest kubatura pomieszczenia oraz jego powierzchnia w rozwinięciu. Powierzchnia w rozwinięciu stanowi sumę powierzchni ścian, podłogi i sufitu bez odliczana okien i drzwi. Wielkości te określają własności geometryczne pomieszczenia. W ocenie wstępnej dla uproszczenia przyjmuje się, że ściany i sufit w całości wykonane są z jednorodnego materiału, jakim jest tynk. Powierzchnia podłogi jest wyszczególniona ze względu na rodzaj materiału. W pomieszczeniach mieszkalnych można wyróżnić dwa rodzaje podłóg silnie pogarszających warunki pogłosowe. Należą do nich podłogi ceramiczne i drewniane.</a:t>
            </a:r>
          </a:p>
          <a:p>
            <a:pPr marL="30163">
              <a:lnSpc>
                <a:spcPct val="80000"/>
              </a:lnSpc>
            </a:pPr>
            <a:endParaRPr lang="pl-PL" sz="22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ytuł 1"/>
          <p:cNvSpPr>
            <a:spLocks noGrp="1"/>
          </p:cNvSpPr>
          <p:nvPr>
            <p:ph idx="1"/>
          </p:nvPr>
        </p:nvSpPr>
        <p:spPr>
          <a:xfrm>
            <a:off x="0" y="333375"/>
            <a:ext cx="9144000" cy="5792788"/>
          </a:xfrm>
        </p:spPr>
        <p:txBody>
          <a:bodyPr>
            <a:normAutofit/>
          </a:bodyPr>
          <a:lstStyle/>
          <a:p>
            <a:pPr>
              <a:lnSpc>
                <a:spcPts val="1200"/>
              </a:lnSpc>
            </a:pPr>
            <a:endParaRPr lang="pl-PL" sz="2400" smtClean="0"/>
          </a:p>
          <a:p>
            <a:pPr>
              <a:lnSpc>
                <a:spcPct val="80000"/>
              </a:lnSpc>
              <a:buFont typeface="Arial" charset="0"/>
              <a:buNone/>
            </a:pPr>
            <a:r>
              <a:rPr lang="pl-PL" sz="2400" b="1" smtClean="0">
                <a:latin typeface="Tahoma" pitchFamily="34" charset="0"/>
              </a:rPr>
              <a:t>Oszacowanie pogłosu w pomieszczeniu bez adaptacji akustycznej</a:t>
            </a:r>
            <a:endParaRPr lang="pl-PL" sz="2400" smtClean="0">
              <a:latin typeface="Tahoma" pitchFamily="34" charset="0"/>
            </a:endParaRPr>
          </a:p>
          <a:p>
            <a:pPr>
              <a:lnSpc>
                <a:spcPts val="1200"/>
              </a:lnSpc>
            </a:pPr>
            <a:endParaRPr lang="pl-PL" sz="2400" smtClean="0"/>
          </a:p>
          <a:p>
            <a:pPr>
              <a:lnSpc>
                <a:spcPct val="80000"/>
              </a:lnSpc>
            </a:pPr>
            <a:r>
              <a:rPr lang="pl-PL" sz="1800" smtClean="0">
                <a:latin typeface="Tahoma" pitchFamily="34" charset="0"/>
              </a:rPr>
              <a:t>Posiadając określoną powierzchnię i objętość pomieszczenia oraz rodzaj materiału podłogi wartości te możemy wprowadzić do wzoru szacującego panujący w pomieszczeniu pogłos. Parametrem określającym pogłos jest czas pogłosu. Czas pogłosu dla pustego pomieszczenia bez adaptacji akustycznej możemy oszacować wg wzoru:</a:t>
            </a:r>
          </a:p>
          <a:p>
            <a:pPr>
              <a:lnSpc>
                <a:spcPct val="180000"/>
              </a:lnSpc>
            </a:pPr>
            <a:r>
              <a:rPr lang="pl-PL" sz="1800" b="1" smtClean="0">
                <a:latin typeface="Tahoma" pitchFamily="34" charset="0"/>
              </a:rPr>
              <a:t>RT = 3.26 * V/S [s]	</a:t>
            </a:r>
            <a:r>
              <a:rPr lang="pl-PL" sz="1800" smtClean="0">
                <a:latin typeface="Tahoma" pitchFamily="34" charset="0"/>
              </a:rPr>
              <a:t>- dla podłóg ceramicznych - płytki, gresy, marmur, granity  </a:t>
            </a:r>
            <a:r>
              <a:rPr lang="pl-PL" sz="1800" b="1" smtClean="0">
                <a:latin typeface="Tahoma" pitchFamily="34" charset="0"/>
              </a:rPr>
              <a:t>RT = 2,03 * V/S [s]	</a:t>
            </a:r>
            <a:r>
              <a:rPr lang="pl-PL" sz="1800" smtClean="0">
                <a:latin typeface="Tahoma" pitchFamily="34" charset="0"/>
              </a:rPr>
              <a:t>- dla podłóg drewnianych - drewno, panele drewnopochodne RT - czas pogłosu w sekundach</a:t>
            </a:r>
          </a:p>
          <a:p>
            <a:pPr>
              <a:lnSpc>
                <a:spcPct val="80000"/>
              </a:lnSpc>
            </a:pPr>
            <a:r>
              <a:rPr lang="pl-PL" sz="1800" smtClean="0">
                <a:latin typeface="Tahoma" pitchFamily="34" charset="0"/>
              </a:rPr>
              <a:t>V - objętość pomieszczenia w m</a:t>
            </a:r>
            <a:r>
              <a:rPr lang="pl-PL" sz="1500" baseline="30000" smtClean="0">
                <a:latin typeface="Tahoma" pitchFamily="34" charset="0"/>
              </a:rPr>
              <a:t>3</a:t>
            </a:r>
          </a:p>
          <a:p>
            <a:pPr>
              <a:lnSpc>
                <a:spcPct val="80000"/>
              </a:lnSpc>
            </a:pPr>
            <a:r>
              <a:rPr lang="pl-PL" sz="1800" smtClean="0">
                <a:latin typeface="Tahoma" pitchFamily="34" charset="0"/>
              </a:rPr>
              <a:t>S - pole powierzchni pomieszczenia w rozwinięciu w m</a:t>
            </a:r>
            <a:r>
              <a:rPr lang="pl-PL" sz="1500" baseline="30000" smtClean="0">
                <a:latin typeface="Tahoma" pitchFamily="34" charset="0"/>
              </a:rPr>
              <a:t>2</a:t>
            </a:r>
          </a:p>
          <a:p>
            <a:pPr>
              <a:lnSpc>
                <a:spcPts val="1200"/>
              </a:lnSpc>
            </a:pPr>
            <a:endParaRPr lang="pl-PL" sz="2400" smtClean="0"/>
          </a:p>
          <a:p>
            <a:pPr>
              <a:lnSpc>
                <a:spcPct val="80000"/>
              </a:lnSpc>
            </a:pPr>
            <a:r>
              <a:rPr lang="pl-PL" sz="1800" smtClean="0">
                <a:latin typeface="Tahoma" pitchFamily="34" charset="0"/>
              </a:rPr>
              <a:t>Oszacowaną wartość czasu pogłosu należy porównać z wartościami z tabeli "</a:t>
            </a:r>
            <a:r>
              <a:rPr lang="pl-PL" sz="1800" b="1" smtClean="0">
                <a:latin typeface="Tahoma" pitchFamily="34" charset="0"/>
              </a:rPr>
              <a:t>Ocena pogłosu" </a:t>
            </a:r>
            <a:r>
              <a:rPr lang="pl-PL" sz="1800" smtClean="0">
                <a:latin typeface="Tahoma" pitchFamily="34" charset="0"/>
              </a:rPr>
              <a:t>w celu oceny warunków pogłosowych.</a:t>
            </a:r>
          </a:p>
          <a:p>
            <a:pPr>
              <a:lnSpc>
                <a:spcPct val="80000"/>
              </a:lnSpc>
            </a:pPr>
            <a:endParaRPr lang="pl-PL" sz="18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a:spLocks noGrp="1"/>
          </p:cNvSpPr>
          <p:nvPr>
            <p:ph idx="1"/>
          </p:nvPr>
        </p:nvSpPr>
        <p:spPr>
          <a:xfrm>
            <a:off x="395288" y="333375"/>
            <a:ext cx="8229600" cy="5327650"/>
          </a:xfrm>
        </p:spPr>
        <p:txBody>
          <a:bodyPr lIns="0" tIns="0" rIns="0" bIns="0">
            <a:noAutofit/>
          </a:bodyPr>
          <a:lstStyle/>
          <a:p>
            <a:pPr marL="30163"/>
            <a:r>
              <a:rPr lang="pl-PL" sz="2400" b="1" smtClean="0">
                <a:latin typeface="Tahoma" pitchFamily="34" charset="0"/>
              </a:rPr>
              <a:t>Dobór ilości adaptacji akustycznej w systemie TH</a:t>
            </a:r>
            <a:endParaRPr lang="pl-PL" sz="2400" smtClean="0">
              <a:latin typeface="Tahoma" pitchFamily="34" charset="0"/>
            </a:endParaRPr>
          </a:p>
          <a:p>
            <a:pPr marL="30163">
              <a:lnSpc>
                <a:spcPts val="1300"/>
              </a:lnSpc>
              <a:spcBef>
                <a:spcPts val="38"/>
              </a:spcBef>
            </a:pPr>
            <a:endParaRPr lang="pl-PL" sz="1300" smtClean="0"/>
          </a:p>
          <a:p>
            <a:pPr marL="30163"/>
            <a:r>
              <a:rPr lang="pl-PL" sz="1600" smtClean="0">
                <a:latin typeface="Tahoma" pitchFamily="34" charset="0"/>
              </a:rPr>
              <a:t>Adaptacja akustyczna w systemie TH dobierana jest wg procentowego udziału powierzchni pomieszczenia w rozwinięciu. Im większy udział powierzchniowy systemu TH, tym lepsze warunki pogłosowe. Wartość współczynnika jest przyjęta dla 5 cm uśrednionej grubości adaptacji akustycznej.</a:t>
            </a:r>
          </a:p>
          <a:p>
            <a:pPr marL="30163">
              <a:lnSpc>
                <a:spcPts val="1200"/>
              </a:lnSpc>
            </a:pPr>
            <a:endParaRPr lang="pl-PL" sz="1600" smtClean="0"/>
          </a:p>
          <a:p>
            <a:pPr marL="30163"/>
            <a:r>
              <a:rPr lang="pl-PL" sz="1600" smtClean="0">
                <a:latin typeface="Tahoma" pitchFamily="34" charset="0"/>
              </a:rPr>
              <a:t>Szacowania czasu pogłosu po wprowadzeniu adaptacji akustycznej dokonujemy wg wzoru:</a:t>
            </a:r>
          </a:p>
          <a:p>
            <a:pPr marL="30163">
              <a:lnSpc>
                <a:spcPts val="1200"/>
              </a:lnSpc>
            </a:pPr>
            <a:endParaRPr lang="pl-PL" sz="1600" smtClean="0"/>
          </a:p>
          <a:p>
            <a:pPr marL="30163"/>
            <a:r>
              <a:rPr lang="pl-PL" sz="1600" b="1" smtClean="0">
                <a:latin typeface="Tahoma" pitchFamily="34" charset="0"/>
              </a:rPr>
              <a:t>RT = A * V/S [s]</a:t>
            </a:r>
            <a:endParaRPr lang="pl-PL" sz="1600" smtClean="0">
              <a:latin typeface="Tahoma" pitchFamily="34" charset="0"/>
            </a:endParaRPr>
          </a:p>
          <a:p>
            <a:pPr marL="30163">
              <a:lnSpc>
                <a:spcPts val="1200"/>
              </a:lnSpc>
            </a:pPr>
            <a:endParaRPr lang="pl-PL" sz="1600" smtClean="0"/>
          </a:p>
          <a:p>
            <a:pPr marL="30163"/>
            <a:r>
              <a:rPr lang="pl-PL" sz="1600" smtClean="0">
                <a:latin typeface="Tahoma" pitchFamily="34" charset="0"/>
              </a:rPr>
              <a:t>RT - czas pogłosu w sekundach</a:t>
            </a:r>
          </a:p>
          <a:p>
            <a:pPr marL="30163"/>
            <a:r>
              <a:rPr lang="pl-PL" sz="1600" smtClean="0">
                <a:latin typeface="Tahoma" pitchFamily="34" charset="0"/>
              </a:rPr>
              <a:t>A - współczynnik ilości adaptacji akustycznej w systemie TH (tabela) V - objętość pomieszczenia w m</a:t>
            </a:r>
            <a:r>
              <a:rPr lang="pl-PL" sz="1600" baseline="30000" smtClean="0">
                <a:latin typeface="Tahoma" pitchFamily="34" charset="0"/>
              </a:rPr>
              <a:t>3</a:t>
            </a:r>
          </a:p>
          <a:p>
            <a:pPr marL="30163"/>
            <a:r>
              <a:rPr lang="pl-PL" sz="1600" smtClean="0">
                <a:latin typeface="Tahoma" pitchFamily="34" charset="0"/>
              </a:rPr>
              <a:t>S - pole powierzchni pomieszczenia w rozwinięciu w m</a:t>
            </a:r>
            <a:r>
              <a:rPr lang="pl-PL" sz="1600" baseline="30000" smtClean="0">
                <a:latin typeface="Tahoma" pitchFamily="34" charset="0"/>
              </a:rPr>
              <a:t>2</a:t>
            </a:r>
          </a:p>
          <a:p>
            <a:pPr marL="30163">
              <a:lnSpc>
                <a:spcPts val="1000"/>
              </a:lnSpc>
            </a:pPr>
            <a:endParaRPr lang="pl-PL" sz="1600" smtClean="0"/>
          </a:p>
          <a:p>
            <a:pPr marL="30163">
              <a:lnSpc>
                <a:spcPts val="1400"/>
              </a:lnSpc>
            </a:pPr>
            <a:endParaRPr lang="pl-PL" sz="1600" smtClean="0"/>
          </a:p>
          <a:p>
            <a:pPr marL="30163"/>
            <a:r>
              <a:rPr lang="pl-PL" sz="1600" smtClean="0">
                <a:latin typeface="Tahoma" pitchFamily="34" charset="0"/>
              </a:rPr>
              <a:t>Tabela wartości A współczynnika ilości adaptacji akustycznej w systemie TH</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5"/>
          <p:cNvGraphicFramePr>
            <a:graphicFrameLocks noGrp="1"/>
          </p:cNvGraphicFramePr>
          <p:nvPr/>
        </p:nvGraphicFramePr>
        <p:xfrm>
          <a:off x="1116013" y="2205038"/>
          <a:ext cx="6769100" cy="1842453"/>
        </p:xfrm>
        <a:graphic>
          <a:graphicData uri="http://schemas.openxmlformats.org/drawingml/2006/table">
            <a:tbl>
              <a:tblPr/>
              <a:tblGrid>
                <a:gridCol w="2543175"/>
                <a:gridCol w="852487"/>
                <a:gridCol w="846138"/>
                <a:gridCol w="842962"/>
                <a:gridCol w="844550"/>
                <a:gridCol w="839788"/>
              </a:tblGrid>
              <a:tr h="739775">
                <a:tc>
                  <a:txBody>
                    <a:bodyPr/>
                    <a:lstStyle/>
                    <a:p>
                      <a:pPr marL="53975"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smtClean="0">
                          <a:ln>
                            <a:noFill/>
                          </a:ln>
                          <a:solidFill>
                            <a:schemeClr val="tx1"/>
                          </a:solidFill>
                          <a:effectLst/>
                          <a:latin typeface="Tahoma" pitchFamily="34" charset="0"/>
                        </a:rPr>
                        <a:t>Procent powierzchni pomieszczenia w rozwinięciu pokryty systemem TH adaptacji akustycznej</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12713"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7 - 12 %</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968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13 - 18%</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968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smtClean="0">
                          <a:ln>
                            <a:noFill/>
                          </a:ln>
                          <a:solidFill>
                            <a:schemeClr val="tx1"/>
                          </a:solidFill>
                          <a:effectLst/>
                          <a:latin typeface="Tahoma" pitchFamily="34" charset="0"/>
                        </a:rPr>
                        <a:t>18 - 23%</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968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smtClean="0">
                          <a:ln>
                            <a:noFill/>
                          </a:ln>
                          <a:solidFill>
                            <a:schemeClr val="tx1"/>
                          </a:solidFill>
                          <a:effectLst/>
                          <a:latin typeface="Tahoma" pitchFamily="34" charset="0"/>
                        </a:rPr>
                        <a:t>23 - 27%</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93663"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smtClean="0">
                          <a:ln>
                            <a:noFill/>
                          </a:ln>
                          <a:solidFill>
                            <a:schemeClr val="tx1"/>
                          </a:solidFill>
                          <a:effectLst/>
                          <a:latin typeface="Tahoma" pitchFamily="34" charset="0"/>
                        </a:rPr>
                        <a:t>28 - 33%</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493713">
                <a:tc>
                  <a:txBody>
                    <a:bodyPr/>
                    <a:lstStyle/>
                    <a:p>
                      <a:pPr marL="53975"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smtClean="0">
                          <a:ln>
                            <a:noFill/>
                          </a:ln>
                          <a:solidFill>
                            <a:schemeClr val="tx1"/>
                          </a:solidFill>
                          <a:effectLst/>
                          <a:latin typeface="Tahoma" pitchFamily="34" charset="0"/>
                        </a:rPr>
                        <a:t>Podłoga ceramiczna, gres, marmur, granit</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8125"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smtClean="0">
                          <a:ln>
                            <a:noFill/>
                          </a:ln>
                          <a:solidFill>
                            <a:schemeClr val="tx1"/>
                          </a:solidFill>
                          <a:effectLst/>
                          <a:latin typeface="Tahoma" pitchFamily="34" charset="0"/>
                        </a:rPr>
                        <a:t>1,55</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65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1,23</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65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1,02</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65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0,87</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4950"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0,77</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495300">
                <a:tc>
                  <a:txBody>
                    <a:bodyPr/>
                    <a:lstStyle/>
                    <a:p>
                      <a:pPr marL="53975"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smtClean="0">
                          <a:ln>
                            <a:noFill/>
                          </a:ln>
                          <a:solidFill>
                            <a:schemeClr val="tx1"/>
                          </a:solidFill>
                          <a:effectLst/>
                          <a:latin typeface="Tahoma" pitchFamily="34" charset="0"/>
                        </a:rPr>
                        <a:t>Podłoga drewniana, klepka,panele drewnopochodne</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8125"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1,23</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65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1,03</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6538"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0,85</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8125"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0,76</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233363" marR="0" lvl="0" indent="0" algn="ctr" defTabSz="914400" rtl="0" eaLnBrk="1" fontAlgn="base" latinLnBrk="0" hangingPunct="1">
                        <a:lnSpc>
                          <a:spcPct val="100000"/>
                        </a:lnSpc>
                        <a:spcBef>
                          <a:spcPct val="0"/>
                        </a:spcBef>
                        <a:spcAft>
                          <a:spcPct val="0"/>
                        </a:spcAft>
                        <a:buClrTx/>
                        <a:buSzTx/>
                        <a:buFontTx/>
                        <a:buNone/>
                        <a:tabLst/>
                      </a:pPr>
                      <a:r>
                        <a:rPr kumimoji="0" lang="pl-PL" sz="1400" b="0" i="0" u="none" strike="noStrike" cap="none" normalizeH="0" baseline="0" dirty="0" smtClean="0">
                          <a:ln>
                            <a:noFill/>
                          </a:ln>
                          <a:solidFill>
                            <a:schemeClr val="tx1"/>
                          </a:solidFill>
                          <a:effectLst/>
                          <a:latin typeface="Tahoma" pitchFamily="34" charset="0"/>
                        </a:rPr>
                        <a:t>0,69</a:t>
                      </a:r>
                    </a:p>
                  </a:txBody>
                  <a:tcPr marL="0" marR="0" marT="0" marB="0" horzOverflow="overflow">
                    <a:lnL w="2540"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 name="Prostokąt 5"/>
          <p:cNvSpPr/>
          <p:nvPr/>
        </p:nvSpPr>
        <p:spPr>
          <a:xfrm>
            <a:off x="539750" y="908050"/>
            <a:ext cx="7632700" cy="827088"/>
          </a:xfrm>
          <a:prstGeom prst="rect">
            <a:avLst/>
          </a:prstGeom>
        </p:spPr>
        <p:txBody>
          <a:bodyPr>
            <a:spAutoFit/>
          </a:bodyPr>
          <a:lstStyle/>
          <a:p>
            <a:pPr>
              <a:lnSpc>
                <a:spcPts val="1400"/>
              </a:lnSpc>
            </a:pPr>
            <a:endParaRPr lang="pl-PL" sz="3200">
              <a:latin typeface="Calibri" pitchFamily="34" charset="0"/>
            </a:endParaRPr>
          </a:p>
          <a:p>
            <a:r>
              <a:rPr lang="pl-PL">
                <a:latin typeface="Tahoma" pitchFamily="34" charset="0"/>
              </a:rPr>
              <a:t>Tabela wartości A współczynnika ilości adaptacji akustycznej w systemie TH</a:t>
            </a:r>
          </a:p>
        </p:txBody>
      </p:sp>
      <p:sp>
        <p:nvSpPr>
          <p:cNvPr id="7" name="object 6"/>
          <p:cNvSpPr txBox="1"/>
          <p:nvPr/>
        </p:nvSpPr>
        <p:spPr>
          <a:xfrm>
            <a:off x="971550" y="4797425"/>
            <a:ext cx="7056438" cy="1152525"/>
          </a:xfrm>
          <a:prstGeom prst="rect">
            <a:avLst/>
          </a:prstGeom>
        </p:spPr>
        <p:txBody>
          <a:bodyPr lIns="0" tIns="0" rIns="0" bIns="0"/>
          <a:lstStyle/>
          <a:p>
            <a:pPr marL="12700"/>
            <a:r>
              <a:rPr lang="pl-PL" sz="1600" dirty="0">
                <a:latin typeface="Tahoma" pitchFamily="34" charset="0"/>
              </a:rPr>
              <a:t>Oszacowaną wartość czasu pogłosu należy porównać z wartościami z tabeli "</a:t>
            </a:r>
            <a:r>
              <a:rPr lang="pl-PL" sz="1600" b="1" dirty="0">
                <a:latin typeface="Tahoma" pitchFamily="34" charset="0"/>
              </a:rPr>
              <a:t>Ocena pogłosu" </a:t>
            </a:r>
            <a:r>
              <a:rPr lang="pl-PL" sz="1600" dirty="0">
                <a:latin typeface="Tahoma" pitchFamily="34" charset="0"/>
              </a:rPr>
              <a:t>w celu weryfikacji efektów pogłosowych, jakie zostaną osiągnięte przy takiej ilości powierzchni adaptacji akustycznej w systemie TH.</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a:spLocks noGrp="1"/>
          </p:cNvSpPr>
          <p:nvPr>
            <p:ph idx="1"/>
          </p:nvPr>
        </p:nvSpPr>
        <p:spPr>
          <a:xfrm>
            <a:off x="457200" y="260350"/>
            <a:ext cx="8229600" cy="5865813"/>
          </a:xfrm>
        </p:spPr>
        <p:txBody>
          <a:bodyPr lIns="0" tIns="0" rIns="0" bIns="0">
            <a:noAutofit/>
          </a:bodyPr>
          <a:lstStyle/>
          <a:p>
            <a:pPr marL="30163"/>
            <a:r>
              <a:rPr lang="pl-PL" sz="2400" b="1" smtClean="0">
                <a:latin typeface="Tahoma" pitchFamily="34" charset="0"/>
              </a:rPr>
              <a:t>Ocena pogłosu – tabela</a:t>
            </a:r>
            <a:endParaRPr lang="pl-PL" sz="2400" smtClean="0">
              <a:latin typeface="Tahoma" pitchFamily="34" charset="0"/>
            </a:endParaRPr>
          </a:p>
          <a:p>
            <a:pPr marL="30163">
              <a:lnSpc>
                <a:spcPts val="550"/>
              </a:lnSpc>
              <a:spcBef>
                <a:spcPts val="13"/>
              </a:spcBef>
            </a:pPr>
            <a:endParaRPr lang="pl-PL" sz="2400" smtClean="0"/>
          </a:p>
          <a:p>
            <a:pPr marL="30163">
              <a:lnSpc>
                <a:spcPts val="1000"/>
              </a:lnSpc>
            </a:pPr>
            <a:endParaRPr lang="pl-PL" sz="1000" smtClean="0"/>
          </a:p>
          <a:p>
            <a:pPr marL="30163"/>
            <a:r>
              <a:rPr lang="pl-PL" sz="1200" smtClean="0">
                <a:latin typeface="Tahoma" pitchFamily="34" charset="0"/>
              </a:rPr>
              <a:t>Tabela oceny jakości akustycznej pomieszczenia mieszkalnego wg oceny wartości czasu pogłosu RT. W tabeli podano wartości czasu pogłosu dla pasma 1000 Hz. Tabela dotyczy pomieszczeń mało kubaturowych o objętości do 400 m</a:t>
            </a:r>
            <a:r>
              <a:rPr lang="pl-PL" sz="1200" baseline="30000" smtClean="0">
                <a:latin typeface="Tahoma" pitchFamily="34" charset="0"/>
              </a:rPr>
              <a:t>3  </a:t>
            </a:r>
            <a:r>
              <a:rPr lang="pl-PL" sz="1200" smtClean="0">
                <a:latin typeface="Tahoma" pitchFamily="34" charset="0"/>
              </a:rPr>
              <a:t>i wysokości do 6 m.</a:t>
            </a:r>
          </a:p>
        </p:txBody>
      </p:sp>
      <p:graphicFrame>
        <p:nvGraphicFramePr>
          <p:cNvPr id="5" name="object 5"/>
          <p:cNvGraphicFramePr>
            <a:graphicFrameLocks noGrp="1"/>
          </p:cNvGraphicFramePr>
          <p:nvPr/>
        </p:nvGraphicFramePr>
        <p:xfrm>
          <a:off x="468313" y="1628775"/>
          <a:ext cx="8280400" cy="3631884"/>
        </p:xfrm>
        <a:graphic>
          <a:graphicData uri="http://schemas.openxmlformats.org/drawingml/2006/table">
            <a:tbl>
              <a:tblPr/>
              <a:tblGrid>
                <a:gridCol w="1724025"/>
                <a:gridCol w="6556375"/>
              </a:tblGrid>
              <a:tr h="304800">
                <a:tc>
                  <a:txBody>
                    <a:bodyPr/>
                    <a:lstStyle/>
                    <a:p>
                      <a:pPr marL="519113" marR="0" lvl="0" indent="-288925"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Czas pogłosu [s]</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3175" marR="0" lvl="0" indent="0" algn="ctr"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Warunki pogłosowe</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458788">
                <a:tc>
                  <a:txBody>
                    <a:bodyPr/>
                    <a:lstStyle/>
                    <a:p>
                      <a:pPr marL="261938"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powyżej 2,5</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01600" marR="0" lvl="0" indent="0" algn="just"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bardzo złe warunki pogłosowe, wyraźnie i kilkukrotnie słyszany dźwięk pierwotny, hałas pogłosowy zakłócający do 70 % wypowiadanych fraz, konieczność cichego mówienia dla zrozumienia rozmówcy</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358775"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2,5 - 1,8</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złe warunki pogłosowe, wyraźnie słyszalne powielenie dźwięku pierwotnego, duże zakłócenie wypowiedzi, około 50% niezrozumiałość wypowiadanych fraz, silny wpływ hałasu pogłosowego na jakość dźwięku z urządzeń audio</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458788">
                <a:tc>
                  <a:txBody>
                    <a:bodyPr/>
                    <a:lstStyle/>
                    <a:p>
                      <a:pPr marL="358775"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1,8 - 1,2</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słabe warunki pogłosowe, chłód akustyczny, wpływ hałasu pogłosowego na jakość dźwięku z urządzeń audio, zakłócenie zrozumiałości wypowiedzi na poziomie 40 % wypowiadanych fraz</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325438"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1,19 - 0,8</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zadawalające warunki pogłosowe, akceptowalny wpływ hałasu pogłosowego na jakość dźwięku, duża zrozumiałość wypowiadanych fraz, w połączeniu z kolorami pomieszczenie odbierane jest jako "żywe" akustycznie</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611188">
                <a:tc>
                  <a:txBody>
                    <a:bodyPr/>
                    <a:lstStyle/>
                    <a:p>
                      <a:pPr marL="290513"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0,80 - 0,60</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optymalne warunki pogłosowe, brak wpływu hałasu pogłosowego na zrozumiałość wypowiadanych fraz, ciepło akustyczne, warunki jak dla salonów z kinem domowym i urządzeniami audio, warunki dla "żywych" akustycznie pomieszczeń kina domowego</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457200">
                <a:tc>
                  <a:txBody>
                    <a:bodyPr/>
                    <a:lstStyle/>
                    <a:p>
                      <a:pPr marL="325438"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0,60 - 0,4</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01600" marR="0" lvl="0" indent="0" algn="l" defTabSz="914400" rtl="0" eaLnBrk="1" fontAlgn="base" latinLnBrk="0" hangingPunct="1">
                        <a:lnSpc>
                          <a:spcPct val="1000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wyśmienite warunki pogłosowe, parametry zalecane do pomieszczeń kina domowego i pokojów odsłuchowych, gdzie duże znaczenie ma jakości dźwięku z urządzeń audio.</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r h="153988">
                <a:tc>
                  <a:txBody>
                    <a:bodyPr/>
                    <a:lstStyle/>
                    <a:p>
                      <a:pPr marL="257175" marR="0" lvl="0" indent="0" algn="l" defTabSz="914400" rtl="0" eaLnBrk="1" fontAlgn="base" latinLnBrk="0" hangingPunct="1">
                        <a:lnSpc>
                          <a:spcPts val="12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poniżej 0,40</a:t>
                      </a:r>
                    </a:p>
                  </a:txBody>
                  <a:tcPr marL="0" marR="0" marT="0" marB="0" horzOverflow="overflow">
                    <a:lnL w="2539" cap="flat" cmpd="sng" algn="ctr">
                      <a:solidFill>
                        <a:srgbClr val="000000"/>
                      </a:solidFill>
                      <a:prstDash val="solid"/>
                      <a:round/>
                      <a:headEnd type="none" w="med" len="med"/>
                      <a:tailEnd type="none" w="med" len="med"/>
                    </a:lnL>
                    <a:lnR w="2539"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c>
                  <a:txBody>
                    <a:bodyPr/>
                    <a:lstStyle/>
                    <a:p>
                      <a:pPr marL="101600" marR="0" lvl="0" indent="0" algn="l" defTabSz="914400" rtl="0" eaLnBrk="1" fontAlgn="base" latinLnBrk="0" hangingPunct="1">
                        <a:lnSpc>
                          <a:spcPts val="1200"/>
                        </a:lnSpc>
                        <a:spcBef>
                          <a:spcPct val="0"/>
                        </a:spcBef>
                        <a:spcAft>
                          <a:spcPct val="0"/>
                        </a:spcAft>
                        <a:buClrTx/>
                        <a:buSzTx/>
                        <a:buFontTx/>
                        <a:buNone/>
                        <a:tabLst/>
                      </a:pPr>
                      <a:r>
                        <a:rPr kumimoji="0" lang="pl-PL" sz="1200" b="0" i="0" u="none" strike="noStrike" cap="none" normalizeH="0" baseline="0" smtClean="0">
                          <a:ln>
                            <a:noFill/>
                          </a:ln>
                          <a:solidFill>
                            <a:schemeClr val="tx1"/>
                          </a:solidFill>
                          <a:effectLst/>
                          <a:latin typeface="Tahoma" pitchFamily="34" charset="0"/>
                        </a:rPr>
                        <a:t>warunki specjalne dla pomieszczeń prywatnego studia nagrań</a:t>
                      </a:r>
                    </a:p>
                  </a:txBody>
                  <a:tcPr marL="0" marR="0" marT="0" marB="0" horzOverflow="overflow">
                    <a:lnL w="2539" cap="flat" cmpd="sng" algn="ctr">
                      <a:solidFill>
                        <a:srgbClr val="000000"/>
                      </a:solidFill>
                      <a:prstDash val="solid"/>
                      <a:round/>
                      <a:headEnd type="none" w="med" len="med"/>
                      <a:tailEnd type="none" w="med" len="med"/>
                    </a:lnL>
                    <a:lnR w="2540" cap="flat" cmpd="sng" algn="ctr">
                      <a:solidFill>
                        <a:srgbClr val="000000"/>
                      </a:solidFill>
                      <a:prstDash val="solid"/>
                      <a:round/>
                      <a:headEnd type="none" w="med" len="med"/>
                      <a:tailEnd type="none" w="med" len="med"/>
                    </a:lnR>
                    <a:lnT w="2540" cap="flat" cmpd="sng" algn="ctr">
                      <a:solidFill>
                        <a:srgbClr val="000000"/>
                      </a:solidFill>
                      <a:prstDash val="solid"/>
                      <a:round/>
                      <a:headEnd type="none" w="med" len="med"/>
                      <a:tailEnd type="none" w="med" len="med"/>
                    </a:lnT>
                    <a:lnB w="254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6" name="object 6"/>
          <p:cNvSpPr txBox="1"/>
          <p:nvPr/>
        </p:nvSpPr>
        <p:spPr>
          <a:xfrm>
            <a:off x="468313" y="5589588"/>
            <a:ext cx="8280400" cy="817562"/>
          </a:xfrm>
          <a:prstGeom prst="rect">
            <a:avLst/>
          </a:prstGeom>
        </p:spPr>
        <p:txBody>
          <a:bodyPr lIns="0" tIns="0" rIns="0" bIns="0"/>
          <a:lstStyle/>
          <a:p>
            <a:pPr marL="12700"/>
            <a:r>
              <a:rPr lang="pl-PL" sz="1200">
                <a:latin typeface="Tahoma" pitchFamily="34" charset="0"/>
              </a:rPr>
              <a:t>Przy dokładnej ocenie pomieszczenia weryfikowane jest pełne spektrum częstotliwości, aby nie doprowadzić do niezrównoważonego pochłaniania dźwięków w kolejnych pasmach.</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a:spLocks noGrp="1"/>
          </p:cNvSpPr>
          <p:nvPr>
            <p:ph idx="1"/>
          </p:nvPr>
        </p:nvSpPr>
        <p:spPr>
          <a:xfrm>
            <a:off x="457200" y="333375"/>
            <a:ext cx="8229600" cy="5792788"/>
          </a:xfrm>
        </p:spPr>
        <p:txBody>
          <a:bodyPr lIns="0" tIns="0" rIns="0" bIns="0">
            <a:noAutofit/>
          </a:bodyPr>
          <a:lstStyle/>
          <a:p>
            <a:pPr marL="30163"/>
            <a:r>
              <a:rPr lang="pl-PL" sz="2400" b="1" dirty="0" smtClean="0">
                <a:latin typeface="Tahoma" pitchFamily="34" charset="0"/>
              </a:rPr>
              <a:t>Rozmieszczenie adaptacji akustycznej.</a:t>
            </a:r>
            <a:endParaRPr lang="pl-PL" sz="2400" dirty="0" smtClean="0">
              <a:latin typeface="Tahoma" pitchFamily="34" charset="0"/>
            </a:endParaRPr>
          </a:p>
          <a:p>
            <a:pPr marL="30163">
              <a:lnSpc>
                <a:spcPts val="550"/>
              </a:lnSpc>
              <a:spcBef>
                <a:spcPts val="13"/>
              </a:spcBef>
            </a:pPr>
            <a:endParaRPr lang="pl-PL" sz="500" dirty="0" smtClean="0"/>
          </a:p>
          <a:p>
            <a:pPr marL="30163">
              <a:lnSpc>
                <a:spcPts val="1000"/>
              </a:lnSpc>
            </a:pPr>
            <a:endParaRPr lang="pl-PL" sz="1000" dirty="0" smtClean="0"/>
          </a:p>
          <a:p>
            <a:pPr marL="30163"/>
            <a:r>
              <a:rPr lang="pl-PL" sz="1600" dirty="0" smtClean="0">
                <a:latin typeface="Tahoma" pitchFamily="34" charset="0"/>
              </a:rPr>
              <a:t>Adaptacja akustyczna w systemie TH powinna być rozmieszczona równomiernie na powierzchniach ścian i sufitu. System TH jest klejony bezpośrednio do ściany lub sufitu w miejscach newralgicznych i na płaszczyznach kierujących fale dźwiękową do słuchaczy. Nie należy rozmieszczać adaptacji akustycznej tylko na jednej ścianie lub gromadzić z jednej strony pomieszczenia. Dobrą powierzchnią do wykonania adaptacji akustycznej jest sufit. Na tej powierzchni można stworzyć przestrzenne elementy dyfuzyjne, które w połączeniu z oświetleniem dają ciekawy efekt architektoniczny. Dla znacznej liczby pomieszczeń pokrycie adaptacją akustyczną w systemie TH powierzchni sufitowej rozwiązuje problem z nadmiernym hałasem pogłosowym.</a:t>
            </a:r>
          </a:p>
          <a:p>
            <a:pPr marL="30163">
              <a:lnSpc>
                <a:spcPts val="1200"/>
              </a:lnSpc>
            </a:pPr>
            <a:endParaRPr lang="pl-PL" sz="1600" dirty="0" smtClean="0"/>
          </a:p>
          <a:p>
            <a:pPr marL="30163"/>
            <a:r>
              <a:rPr lang="pl-PL" sz="1600" dirty="0" smtClean="0">
                <a:latin typeface="Tahoma" pitchFamily="34" charset="0"/>
              </a:rPr>
              <a:t>W pomieszczeniach odsłuchowych i kina domowego istnieje kilka istotnych miejsc, w których powinna znajdować się adaptacja akustyczna. System TH zastosowany w tych miejscach skutecznie eliminuje niepożądane efekty pogłosowe.</a:t>
            </a:r>
          </a:p>
          <a:p>
            <a:pPr marL="30163">
              <a:lnSpc>
                <a:spcPts val="950"/>
              </a:lnSpc>
              <a:spcBef>
                <a:spcPts val="25"/>
              </a:spcBef>
            </a:pPr>
            <a:endParaRPr lang="pl-PL" sz="900" dirty="0" smtClean="0"/>
          </a:p>
          <a:p>
            <a:pPr marL="30163">
              <a:lnSpc>
                <a:spcPts val="1000"/>
              </a:lnSpc>
            </a:pPr>
            <a:endParaRPr lang="pl-PL" sz="1000" dirty="0" smtClean="0"/>
          </a:p>
          <a:p>
            <a:pPr marL="30163">
              <a:lnSpc>
                <a:spcPts val="1000"/>
              </a:lnSpc>
            </a:pPr>
            <a:endParaRPr lang="pl-PL" sz="1000" dirty="0" smtClean="0"/>
          </a:p>
          <a:p>
            <a:pPr marL="30163">
              <a:lnSpc>
                <a:spcPts val="1000"/>
              </a:lnSpc>
            </a:pPr>
            <a:endParaRPr lang="pl-PL" sz="1000" dirty="0" smtClean="0"/>
          </a:p>
          <a:p>
            <a:pPr marL="30163">
              <a:lnSpc>
                <a:spcPts val="1000"/>
              </a:lnSpc>
            </a:pPr>
            <a:endParaRPr lang="pl-PL" sz="1000" dirty="0" smtClean="0"/>
          </a:p>
          <a:p>
            <a:pPr marL="30163"/>
            <a:r>
              <a:rPr lang="pl-PL" sz="1000" b="1" dirty="0" smtClean="0">
                <a:latin typeface="Tahoma" pitchFamily="34" charset="0"/>
              </a:rPr>
              <a:t>                                                           Za </a:t>
            </a:r>
            <a:r>
              <a:rPr lang="pl-PL" sz="1000" b="1" dirty="0" smtClean="0">
                <a:latin typeface="Tahoma" pitchFamily="34" charset="0"/>
              </a:rPr>
              <a:t>widzem</a:t>
            </a:r>
            <a:endParaRPr lang="pl-PL" sz="1000" dirty="0" smtClean="0">
              <a:latin typeface="Tahoma" pitchFamily="34" charset="0"/>
            </a:endParaRPr>
          </a:p>
          <a:p>
            <a:pPr marL="30163"/>
            <a:r>
              <a:rPr lang="pl-PL" sz="1200" dirty="0" smtClean="0">
                <a:latin typeface="Tahoma" pitchFamily="34" charset="0"/>
              </a:rPr>
              <a:t>                                              Rozproszenie </a:t>
            </a:r>
            <a:r>
              <a:rPr lang="pl-PL" sz="1200" dirty="0" smtClean="0">
                <a:latin typeface="Tahoma" pitchFamily="34" charset="0"/>
              </a:rPr>
              <a:t>i pochłoniecie fali dźwiękowej padającej na ścianę za widzem.</a:t>
            </a:r>
          </a:p>
          <a:p>
            <a:pPr marL="30163"/>
            <a:r>
              <a:rPr lang="pl-PL" sz="1200" dirty="0" smtClean="0">
                <a:latin typeface="Tahoma" pitchFamily="34" charset="0"/>
              </a:rPr>
              <a:t>                                              Eliminacja </a:t>
            </a:r>
            <a:r>
              <a:rPr lang="pl-PL" sz="1200" dirty="0" smtClean="0">
                <a:latin typeface="Tahoma" pitchFamily="34" charset="0"/>
              </a:rPr>
              <a:t>powrotu fali odbitej do ucha słuchacza.</a:t>
            </a:r>
          </a:p>
        </p:txBody>
      </p:sp>
      <p:sp>
        <p:nvSpPr>
          <p:cNvPr id="28674" name="object 12"/>
          <p:cNvSpPr>
            <a:spLocks noChangeArrowheads="1"/>
          </p:cNvSpPr>
          <p:nvPr/>
        </p:nvSpPr>
        <p:spPr bwMode="auto">
          <a:xfrm>
            <a:off x="467544" y="4725144"/>
            <a:ext cx="2324100" cy="116046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a:spLocks noGrp="1"/>
          </p:cNvSpPr>
          <p:nvPr>
            <p:ph idx="1"/>
          </p:nvPr>
        </p:nvSpPr>
        <p:spPr>
          <a:xfrm>
            <a:off x="2458386" y="1700213"/>
            <a:ext cx="6228413" cy="4425950"/>
          </a:xfrm>
        </p:spPr>
        <p:txBody>
          <a:bodyPr lIns="0" tIns="0" rIns="0" bIns="0">
            <a:noAutofit/>
          </a:bodyPr>
          <a:lstStyle/>
          <a:p>
            <a:pPr marL="12700"/>
            <a:r>
              <a:rPr lang="pl-PL" sz="1000" b="1" dirty="0" smtClean="0">
                <a:latin typeface="Tahoma" pitchFamily="34" charset="0"/>
              </a:rPr>
              <a:t>Na ścianach bocznych</a:t>
            </a:r>
            <a:endParaRPr lang="pl-PL" sz="1000" dirty="0" smtClean="0">
              <a:latin typeface="Tahoma" pitchFamily="34" charset="0"/>
            </a:endParaRPr>
          </a:p>
          <a:p>
            <a:pPr marL="12700"/>
            <a:r>
              <a:rPr lang="pl-PL" sz="1000" dirty="0" smtClean="0">
                <a:latin typeface="Tahoma" pitchFamily="34" charset="0"/>
              </a:rPr>
              <a:t>Eliminacja odbić fali dźwiękowej od ściany na dłuższym boku pomieszczenia.</a:t>
            </a:r>
          </a:p>
          <a:p>
            <a:pPr marL="12700"/>
            <a:r>
              <a:rPr lang="pl-PL" sz="1000" dirty="0" smtClean="0">
                <a:latin typeface="Tahoma" pitchFamily="34" charset="0"/>
              </a:rPr>
              <a:t>Eliminacja powstawania dużej ilości odbić w narożnikach pomieszczenia.</a:t>
            </a:r>
          </a:p>
        </p:txBody>
      </p:sp>
      <p:sp>
        <p:nvSpPr>
          <p:cNvPr id="29698" name="object 11"/>
          <p:cNvSpPr>
            <a:spLocks noChangeArrowheads="1"/>
          </p:cNvSpPr>
          <p:nvPr/>
        </p:nvSpPr>
        <p:spPr bwMode="auto">
          <a:xfrm>
            <a:off x="179512" y="1700808"/>
            <a:ext cx="2301875" cy="1150937"/>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
        <p:nvSpPr>
          <p:cNvPr id="6" name="object 5"/>
          <p:cNvSpPr txBox="1"/>
          <p:nvPr/>
        </p:nvSpPr>
        <p:spPr>
          <a:xfrm>
            <a:off x="2771800" y="3933825"/>
            <a:ext cx="4444975" cy="771525"/>
          </a:xfrm>
          <a:prstGeom prst="rect">
            <a:avLst/>
          </a:prstGeom>
        </p:spPr>
        <p:txBody>
          <a:bodyPr lIns="0" tIns="0" rIns="0" bIns="0"/>
          <a:lstStyle/>
          <a:p>
            <a:pPr marL="12700">
              <a:spcBef>
                <a:spcPts val="2400"/>
              </a:spcBef>
            </a:pPr>
            <a:r>
              <a:rPr lang="pl-PL" sz="1000" b="1" dirty="0">
                <a:latin typeface="Tahoma" pitchFamily="34" charset="0"/>
              </a:rPr>
              <a:t>Przed widzem i na suficie</a:t>
            </a:r>
            <a:endParaRPr lang="pl-PL" sz="1000" dirty="0">
              <a:latin typeface="Tahoma" pitchFamily="34" charset="0"/>
            </a:endParaRPr>
          </a:p>
          <a:p>
            <a:pPr marL="12700"/>
            <a:r>
              <a:rPr lang="pl-PL" sz="1000" dirty="0">
                <a:latin typeface="Tahoma" pitchFamily="34" charset="0"/>
              </a:rPr>
              <a:t>Eliminacja odbicia od sufitu znajdującego się na dużej wysokości.</a:t>
            </a:r>
          </a:p>
          <a:p>
            <a:pPr marL="12700"/>
            <a:r>
              <a:rPr lang="pl-PL" sz="1000" dirty="0">
                <a:latin typeface="Tahoma" pitchFamily="34" charset="0"/>
              </a:rPr>
              <a:t>Przed widzem eliminacja odbicia od płaszczyzny najdalej oddalonej od widza.</a:t>
            </a:r>
          </a:p>
        </p:txBody>
      </p:sp>
      <p:sp>
        <p:nvSpPr>
          <p:cNvPr id="29700" name="object 10"/>
          <p:cNvSpPr>
            <a:spLocks noChangeArrowheads="1"/>
          </p:cNvSpPr>
          <p:nvPr/>
        </p:nvSpPr>
        <p:spPr bwMode="auto">
          <a:xfrm>
            <a:off x="179512" y="3861048"/>
            <a:ext cx="2320925" cy="1160463"/>
          </a:xfrm>
          <a:prstGeom prst="rect">
            <a:avLst/>
          </a:prstGeom>
          <a:blipFill dpi="0" rotWithShape="1">
            <a:blip r:embed="rId3"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a:spLocks noGrp="1"/>
          </p:cNvSpPr>
          <p:nvPr>
            <p:ph idx="1"/>
          </p:nvPr>
        </p:nvSpPr>
        <p:spPr>
          <a:xfrm>
            <a:off x="457200" y="260350"/>
            <a:ext cx="8229600" cy="5865813"/>
          </a:xfrm>
        </p:spPr>
        <p:txBody>
          <a:bodyPr lIns="0" tIns="0" rIns="0" bIns="0">
            <a:noAutofit/>
          </a:bodyPr>
          <a:lstStyle/>
          <a:p>
            <a:pPr marL="30163"/>
            <a:r>
              <a:rPr lang="pl-PL" sz="2400" b="1" smtClean="0">
                <a:latin typeface="Tahoma" pitchFamily="34" charset="0"/>
              </a:rPr>
              <a:t>Forma przestrzenna.</a:t>
            </a:r>
            <a:endParaRPr lang="pl-PL" sz="2400" smtClean="0">
              <a:latin typeface="Tahoma" pitchFamily="34" charset="0"/>
            </a:endParaRPr>
          </a:p>
          <a:p>
            <a:pPr marL="30163">
              <a:lnSpc>
                <a:spcPts val="1300"/>
              </a:lnSpc>
              <a:spcBef>
                <a:spcPts val="38"/>
              </a:spcBef>
            </a:pPr>
            <a:endParaRPr lang="pl-PL" sz="1300" smtClean="0"/>
          </a:p>
          <a:p>
            <a:pPr marL="30163"/>
            <a:r>
              <a:rPr lang="pl-PL" sz="1600" smtClean="0">
                <a:latin typeface="Tahoma" pitchFamily="34" charset="0"/>
              </a:rPr>
              <a:t>W małych pomieszczeniach o kubaturze poniżej 400 m3 powstają dziwne zjawiska akustyczne trudne do wyeliminowania samymi własnościami fizycznymi. Tworzenie w takich pomieszczeniach form przestrzennych powoduje silne rozproszenie fali dźwiękowej, które wydatnie przyczynia się do stworzenia lepszych warunków pogłosowych.</a:t>
            </a:r>
          </a:p>
          <a:p>
            <a:pPr marL="30163">
              <a:lnSpc>
                <a:spcPts val="1200"/>
              </a:lnSpc>
            </a:pPr>
            <a:endParaRPr lang="pl-PL" sz="1600" smtClean="0"/>
          </a:p>
          <a:p>
            <a:pPr marL="30163"/>
            <a:r>
              <a:rPr lang="pl-PL" sz="1600" smtClean="0">
                <a:latin typeface="Tahoma" pitchFamily="34" charset="0"/>
              </a:rPr>
              <a:t>Adaptacja akustyczna w systemie TH może być wykonana w następujących grubościach: 2, 4, 6, 8, 10,</a:t>
            </a:r>
          </a:p>
          <a:p>
            <a:pPr marL="30163"/>
            <a:r>
              <a:rPr lang="pl-PL" sz="1600" smtClean="0">
                <a:latin typeface="Tahoma" pitchFamily="34" charset="0"/>
              </a:rPr>
              <a:t>14 i 20 cm. Podstawowe moduły szerokości elementów to: 5, 8, 10, 23 i 46 cm.</a:t>
            </a:r>
          </a:p>
          <a:p>
            <a:pPr marL="30163">
              <a:lnSpc>
                <a:spcPts val="1200"/>
              </a:lnSpc>
            </a:pPr>
            <a:endParaRPr lang="pl-PL" sz="1600" smtClean="0"/>
          </a:p>
          <a:p>
            <a:pPr marL="30163"/>
            <a:r>
              <a:rPr lang="pl-PL" sz="1600" smtClean="0">
                <a:latin typeface="Tahoma" pitchFamily="34" charset="0"/>
              </a:rPr>
              <a:t>Przykładowe układy przestrzenne stanowiące adaptację akustyczną:</a:t>
            </a:r>
          </a:p>
        </p:txBody>
      </p:sp>
      <p:sp>
        <p:nvSpPr>
          <p:cNvPr id="30722" name="object 14"/>
          <p:cNvSpPr>
            <a:spLocks noChangeArrowheads="1"/>
          </p:cNvSpPr>
          <p:nvPr/>
        </p:nvSpPr>
        <p:spPr bwMode="auto">
          <a:xfrm>
            <a:off x="755650" y="3500438"/>
            <a:ext cx="2359025" cy="1303337"/>
          </a:xfrm>
          <a:prstGeom prst="rect">
            <a:avLst/>
          </a:prstGeom>
          <a:blipFill dpi="0" rotWithShape="1">
            <a:blip r:embed="rId3" cstate="print"/>
            <a:srcRect/>
            <a:stretch>
              <a:fillRect/>
            </a:stretch>
          </a:blipFill>
          <a:ln w="9525">
            <a:noFill/>
            <a:miter lim="800000"/>
            <a:headEnd/>
            <a:tailEnd/>
          </a:ln>
        </p:spPr>
        <p:txBody>
          <a:bodyPr lIns="0" tIns="0" rIns="0" bIns="0"/>
          <a:lstStyle/>
          <a:p>
            <a:endParaRPr lang="pl-PL">
              <a:latin typeface="Calibri" pitchFamily="34" charset="0"/>
            </a:endParaRPr>
          </a:p>
        </p:txBody>
      </p:sp>
      <p:sp>
        <p:nvSpPr>
          <p:cNvPr id="30723" name="object 15"/>
          <p:cNvSpPr>
            <a:spLocks noChangeArrowheads="1"/>
          </p:cNvSpPr>
          <p:nvPr/>
        </p:nvSpPr>
        <p:spPr bwMode="auto">
          <a:xfrm>
            <a:off x="4859338" y="3500438"/>
            <a:ext cx="2366962" cy="1314450"/>
          </a:xfrm>
          <a:prstGeom prst="rect">
            <a:avLst/>
          </a:prstGeom>
          <a:blipFill dpi="0" rotWithShape="1">
            <a:blip r:embed="rId4" cstate="print"/>
            <a:srcRect/>
            <a:stretch>
              <a:fillRect/>
            </a:stretch>
          </a:blipFill>
          <a:ln w="9525">
            <a:noFill/>
            <a:miter lim="800000"/>
            <a:headEnd/>
            <a:tailEnd/>
          </a:ln>
        </p:spPr>
        <p:txBody>
          <a:bodyPr lIns="0" tIns="0" rIns="0" bIns="0"/>
          <a:lstStyle/>
          <a:p>
            <a:endParaRPr lang="pl-PL">
              <a:latin typeface="Calibri" pitchFamily="34" charset="0"/>
            </a:endParaRPr>
          </a:p>
        </p:txBody>
      </p:sp>
      <p:sp>
        <p:nvSpPr>
          <p:cNvPr id="30724" name="object 13"/>
          <p:cNvSpPr>
            <a:spLocks noChangeArrowheads="1"/>
          </p:cNvSpPr>
          <p:nvPr/>
        </p:nvSpPr>
        <p:spPr bwMode="auto">
          <a:xfrm>
            <a:off x="755650" y="5084763"/>
            <a:ext cx="2365375" cy="1306512"/>
          </a:xfrm>
          <a:prstGeom prst="rect">
            <a:avLst/>
          </a:prstGeom>
          <a:blipFill dpi="0" rotWithShape="1">
            <a:blip r:embed="rId5" cstate="print"/>
            <a:srcRect/>
            <a:stretch>
              <a:fillRect/>
            </a:stretch>
          </a:blipFill>
          <a:ln w="9525">
            <a:noFill/>
            <a:miter lim="800000"/>
            <a:headEnd/>
            <a:tailEnd/>
          </a:ln>
        </p:spPr>
        <p:txBody>
          <a:bodyPr lIns="0" tIns="0" rIns="0" bIns="0"/>
          <a:lstStyle/>
          <a:p>
            <a:endParaRPr lang="pl-PL">
              <a:latin typeface="Calibri" pitchFamily="34" charset="0"/>
            </a:endParaRPr>
          </a:p>
        </p:txBody>
      </p:sp>
      <p:sp>
        <p:nvSpPr>
          <p:cNvPr id="30725" name="object 12"/>
          <p:cNvSpPr>
            <a:spLocks noChangeArrowheads="1"/>
          </p:cNvSpPr>
          <p:nvPr/>
        </p:nvSpPr>
        <p:spPr bwMode="auto">
          <a:xfrm>
            <a:off x="4859338" y="5084763"/>
            <a:ext cx="2366962" cy="1306512"/>
          </a:xfrm>
          <a:prstGeom prst="rect">
            <a:avLst/>
          </a:prstGeom>
          <a:blipFill dpi="0" rotWithShape="1">
            <a:blip r:embed="rId6" cstate="print"/>
            <a:srcRect/>
            <a:stretch>
              <a:fillRect/>
            </a:stretch>
          </a:blipFill>
          <a:ln w="9525">
            <a:noFill/>
            <a:miter lim="800000"/>
            <a:headEnd/>
            <a:tailEnd/>
          </a:ln>
        </p:spPr>
        <p:txBody>
          <a:bodyPr lIns="0" tIns="0" rIns="0" bIns="0"/>
          <a:lstStyle/>
          <a:p>
            <a:endParaRPr lang="pl-PL">
              <a:latin typeface="Calibri" pitchFamily="34" charset="0"/>
            </a:endParaRPr>
          </a:p>
        </p:txBody>
      </p:sp>
      <p:sp>
        <p:nvSpPr>
          <p:cNvPr id="7" name="object 4"/>
          <p:cNvSpPr txBox="1"/>
          <p:nvPr/>
        </p:nvSpPr>
        <p:spPr>
          <a:xfrm>
            <a:off x="3131840" y="3501008"/>
            <a:ext cx="958215" cy="161925"/>
          </a:xfrm>
          <a:prstGeom prst="rect">
            <a:avLst/>
          </a:prstGeom>
        </p:spPr>
        <p:txBody>
          <a:bodyPr vert="horz" wrap="square" lIns="0" tIns="0" rIns="0" bIns="0" rtlCol="0">
            <a:noAutofit/>
          </a:bodyPr>
          <a:lstStyle/>
          <a:p>
            <a:pPr marL="12700">
              <a:lnSpc>
                <a:spcPct val="100000"/>
              </a:lnSpc>
            </a:pPr>
            <a:r>
              <a:rPr sz="1000" b="1" dirty="0" smtClean="0">
                <a:latin typeface="Tahoma"/>
                <a:cs typeface="Tahoma"/>
              </a:rPr>
              <a:t>B</a:t>
            </a:r>
            <a:r>
              <a:rPr sz="1000" b="1" spc="-10" dirty="0" smtClean="0">
                <a:latin typeface="Tahoma"/>
                <a:cs typeface="Tahoma"/>
              </a:rPr>
              <a:t>o</a:t>
            </a:r>
            <a:r>
              <a:rPr sz="1000" b="1" spc="-5" dirty="0" smtClean="0">
                <a:latin typeface="Tahoma"/>
                <a:cs typeface="Tahoma"/>
              </a:rPr>
              <a:t>n</a:t>
            </a:r>
            <a:r>
              <a:rPr sz="1000" b="1" spc="-20" dirty="0" smtClean="0">
                <a:latin typeface="Tahoma"/>
                <a:cs typeface="Tahoma"/>
              </a:rPr>
              <a:t>i</a:t>
            </a:r>
            <a:r>
              <a:rPr sz="1000" b="1" spc="-10" dirty="0" smtClean="0">
                <a:latin typeface="Tahoma"/>
                <a:cs typeface="Tahoma"/>
              </a:rPr>
              <a:t>e</a:t>
            </a:r>
            <a:r>
              <a:rPr sz="1000" b="1" spc="-5" dirty="0" smtClean="0">
                <a:latin typeface="Tahoma"/>
                <a:cs typeface="Tahoma"/>
              </a:rPr>
              <a:t> </a:t>
            </a:r>
            <a:r>
              <a:rPr sz="1000" b="1" spc="5" dirty="0" smtClean="0">
                <a:latin typeface="Tahoma"/>
                <a:cs typeface="Tahoma"/>
              </a:rPr>
              <a:t>p</a:t>
            </a:r>
            <a:r>
              <a:rPr sz="1000" b="1" spc="-10" dirty="0" smtClean="0">
                <a:latin typeface="Tahoma"/>
                <a:cs typeface="Tahoma"/>
              </a:rPr>
              <a:t>o</a:t>
            </a:r>
            <a:r>
              <a:rPr sz="1000" b="1" spc="-5" dirty="0" smtClean="0">
                <a:latin typeface="Tahoma"/>
                <a:cs typeface="Tahoma"/>
              </a:rPr>
              <a:t>zi</a:t>
            </a:r>
            <a:r>
              <a:rPr sz="1000" b="1" spc="-15" dirty="0" smtClean="0">
                <a:latin typeface="Tahoma"/>
                <a:cs typeface="Tahoma"/>
              </a:rPr>
              <a:t>om</a:t>
            </a:r>
            <a:r>
              <a:rPr sz="1000" b="1" spc="-10" dirty="0" smtClean="0">
                <a:latin typeface="Tahoma"/>
                <a:cs typeface="Tahoma"/>
              </a:rPr>
              <a:t>e</a:t>
            </a:r>
            <a:endParaRPr sz="1000" dirty="0">
              <a:latin typeface="Tahoma"/>
              <a:cs typeface="Tahoma"/>
            </a:endParaRPr>
          </a:p>
        </p:txBody>
      </p:sp>
      <p:sp>
        <p:nvSpPr>
          <p:cNvPr id="8" name="object 5"/>
          <p:cNvSpPr txBox="1"/>
          <p:nvPr/>
        </p:nvSpPr>
        <p:spPr>
          <a:xfrm>
            <a:off x="7236296" y="3501008"/>
            <a:ext cx="965835" cy="161925"/>
          </a:xfrm>
          <a:prstGeom prst="rect">
            <a:avLst/>
          </a:prstGeom>
        </p:spPr>
        <p:txBody>
          <a:bodyPr vert="horz" wrap="square" lIns="0" tIns="0" rIns="0" bIns="0" rtlCol="0">
            <a:noAutofit/>
          </a:bodyPr>
          <a:lstStyle/>
          <a:p>
            <a:pPr marL="12700">
              <a:lnSpc>
                <a:spcPct val="100000"/>
              </a:lnSpc>
            </a:pPr>
            <a:r>
              <a:rPr sz="1000" b="1" dirty="0" smtClean="0">
                <a:latin typeface="Tahoma"/>
                <a:cs typeface="Tahoma"/>
              </a:rPr>
              <a:t>B</a:t>
            </a:r>
            <a:r>
              <a:rPr sz="1000" b="1" spc="-10" dirty="0" smtClean="0">
                <a:latin typeface="Tahoma"/>
                <a:cs typeface="Tahoma"/>
              </a:rPr>
              <a:t>o</a:t>
            </a:r>
            <a:r>
              <a:rPr sz="1000" b="1" spc="-5" dirty="0" smtClean="0">
                <a:latin typeface="Tahoma"/>
                <a:cs typeface="Tahoma"/>
              </a:rPr>
              <a:t>n</a:t>
            </a:r>
            <a:r>
              <a:rPr sz="1000" b="1" spc="-10" dirty="0" smtClean="0">
                <a:latin typeface="Tahoma"/>
                <a:cs typeface="Tahoma"/>
              </a:rPr>
              <a:t>ie</a:t>
            </a:r>
            <a:r>
              <a:rPr sz="1000" b="1" spc="-5" dirty="0" smtClean="0">
                <a:latin typeface="Tahoma"/>
                <a:cs typeface="Tahoma"/>
              </a:rPr>
              <a:t> </a:t>
            </a:r>
            <a:r>
              <a:rPr sz="1000" b="1" spc="5" dirty="0" smtClean="0">
                <a:latin typeface="Tahoma"/>
                <a:cs typeface="Tahoma"/>
              </a:rPr>
              <a:t>p</a:t>
            </a:r>
            <a:r>
              <a:rPr sz="1000" b="1" spc="-20" dirty="0" smtClean="0">
                <a:latin typeface="Tahoma"/>
                <a:cs typeface="Tahoma"/>
              </a:rPr>
              <a:t>i</a:t>
            </a:r>
            <a:r>
              <a:rPr sz="1000" b="1" spc="0" dirty="0" smtClean="0">
                <a:latin typeface="Tahoma"/>
                <a:cs typeface="Tahoma"/>
              </a:rPr>
              <a:t>o</a:t>
            </a:r>
            <a:r>
              <a:rPr sz="1000" b="1" spc="-5" dirty="0" smtClean="0">
                <a:latin typeface="Tahoma"/>
                <a:cs typeface="Tahoma"/>
              </a:rPr>
              <a:t>n</a:t>
            </a:r>
            <a:r>
              <a:rPr sz="1000" b="1" spc="-10" dirty="0" smtClean="0">
                <a:latin typeface="Tahoma"/>
                <a:cs typeface="Tahoma"/>
              </a:rPr>
              <a:t>owe</a:t>
            </a:r>
            <a:endParaRPr sz="1000" dirty="0">
              <a:latin typeface="Tahoma"/>
              <a:cs typeface="Tahoma"/>
            </a:endParaRPr>
          </a:p>
        </p:txBody>
      </p:sp>
      <p:sp>
        <p:nvSpPr>
          <p:cNvPr id="9" name="object 6"/>
          <p:cNvSpPr txBox="1"/>
          <p:nvPr/>
        </p:nvSpPr>
        <p:spPr>
          <a:xfrm>
            <a:off x="3131840" y="5085184"/>
            <a:ext cx="455930" cy="161925"/>
          </a:xfrm>
          <a:prstGeom prst="rect">
            <a:avLst/>
          </a:prstGeom>
        </p:spPr>
        <p:txBody>
          <a:bodyPr vert="horz" wrap="square" lIns="0" tIns="0" rIns="0" bIns="0" rtlCol="0">
            <a:noAutofit/>
          </a:bodyPr>
          <a:lstStyle/>
          <a:p>
            <a:pPr marL="12700">
              <a:lnSpc>
                <a:spcPct val="100000"/>
              </a:lnSpc>
            </a:pPr>
            <a:r>
              <a:rPr sz="1000" b="1" spc="-10" dirty="0" smtClean="0">
                <a:latin typeface="Tahoma"/>
                <a:cs typeface="Tahoma"/>
              </a:rPr>
              <a:t>Pa</a:t>
            </a:r>
            <a:r>
              <a:rPr sz="1000" b="1" spc="-5" dirty="0" smtClean="0">
                <a:latin typeface="Tahoma"/>
                <a:cs typeface="Tahoma"/>
              </a:rPr>
              <a:t>nele</a:t>
            </a:r>
            <a:endParaRPr sz="1000" dirty="0">
              <a:latin typeface="Tahoma"/>
              <a:cs typeface="Tahoma"/>
            </a:endParaRPr>
          </a:p>
        </p:txBody>
      </p:sp>
      <p:sp>
        <p:nvSpPr>
          <p:cNvPr id="10" name="object 7"/>
          <p:cNvSpPr txBox="1"/>
          <p:nvPr/>
        </p:nvSpPr>
        <p:spPr>
          <a:xfrm>
            <a:off x="7236296" y="5085184"/>
            <a:ext cx="640080" cy="161925"/>
          </a:xfrm>
          <a:prstGeom prst="rect">
            <a:avLst/>
          </a:prstGeom>
        </p:spPr>
        <p:txBody>
          <a:bodyPr vert="horz" wrap="square" lIns="0" tIns="0" rIns="0" bIns="0" rtlCol="0">
            <a:noAutofit/>
          </a:bodyPr>
          <a:lstStyle/>
          <a:p>
            <a:pPr marL="12700">
              <a:lnSpc>
                <a:spcPct val="100000"/>
              </a:lnSpc>
            </a:pPr>
            <a:r>
              <a:rPr sz="1000" b="1" spc="-10" dirty="0" smtClean="0">
                <a:latin typeface="Tahoma"/>
                <a:cs typeface="Tahoma"/>
              </a:rPr>
              <a:t>K</a:t>
            </a:r>
            <a:r>
              <a:rPr sz="1000" b="1" spc="0" dirty="0" smtClean="0">
                <a:latin typeface="Tahoma"/>
                <a:cs typeface="Tahoma"/>
              </a:rPr>
              <a:t>w</a:t>
            </a:r>
            <a:r>
              <a:rPr sz="1000" b="1" spc="-10" dirty="0" smtClean="0">
                <a:latin typeface="Tahoma"/>
                <a:cs typeface="Tahoma"/>
              </a:rPr>
              <a:t>adraty</a:t>
            </a:r>
            <a:endParaRPr sz="1000" dirty="0">
              <a:latin typeface="Tahoma"/>
              <a:cs typeface="Tahoma"/>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ymbol zastępczy zawartości 2"/>
          <p:cNvSpPr>
            <a:spLocks noGrp="1"/>
          </p:cNvSpPr>
          <p:nvPr>
            <p:ph idx="1"/>
          </p:nvPr>
        </p:nvSpPr>
        <p:spPr>
          <a:xfrm>
            <a:off x="1979712" y="2852937"/>
            <a:ext cx="3816424" cy="864096"/>
          </a:xfrm>
        </p:spPr>
        <p:txBody>
          <a:bodyPr/>
          <a:lstStyle/>
          <a:p>
            <a:r>
              <a:rPr lang="pl-PL" dirty="0" smtClean="0"/>
              <a:t>Dziękuję za uwagę</a:t>
            </a:r>
            <a:endParaRPr lang="pl-PL"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a:spLocks noGrp="1"/>
          </p:cNvSpPr>
          <p:nvPr>
            <p:ph idx="1"/>
          </p:nvPr>
        </p:nvSpPr>
        <p:spPr>
          <a:xfrm>
            <a:off x="395288" y="188913"/>
            <a:ext cx="8229600" cy="6048375"/>
          </a:xfrm>
        </p:spPr>
        <p:txBody>
          <a:bodyPr lIns="0" tIns="0" rIns="0" bIns="0">
            <a:noAutofit/>
          </a:bodyPr>
          <a:lstStyle/>
          <a:p>
            <a:pPr marL="46038"/>
            <a:r>
              <a:rPr lang="pl-PL" sz="1800" b="1" smtClean="0">
                <a:latin typeface="Tahoma" pitchFamily="34" charset="0"/>
              </a:rPr>
              <a:t>Spis treści.</a:t>
            </a:r>
            <a:endParaRPr lang="pl-PL" sz="1800" smtClean="0">
              <a:latin typeface="Tahoma" pitchFamily="34" charset="0"/>
            </a:endParaRPr>
          </a:p>
          <a:p>
            <a:pPr marL="46038">
              <a:lnSpc>
                <a:spcPct val="200000"/>
              </a:lnSpc>
              <a:spcBef>
                <a:spcPts val="275"/>
              </a:spcBef>
            </a:pPr>
            <a:r>
              <a:rPr lang="pl-PL" sz="1600" smtClean="0">
                <a:latin typeface="Tahoma" pitchFamily="34" charset="0"/>
              </a:rPr>
              <a:t>O systemie TH. Pogłos.</a:t>
            </a:r>
          </a:p>
          <a:p>
            <a:pPr marL="46038">
              <a:lnSpc>
                <a:spcPct val="200000"/>
              </a:lnSpc>
            </a:pPr>
            <a:r>
              <a:rPr lang="pl-PL" sz="1600" smtClean="0">
                <a:latin typeface="Tahoma" pitchFamily="34" charset="0"/>
              </a:rPr>
              <a:t>Czym objawia się nadmierny pogłos w pomieszczeniu?  </a:t>
            </a:r>
          </a:p>
          <a:p>
            <a:pPr marL="46038">
              <a:lnSpc>
                <a:spcPct val="200000"/>
              </a:lnSpc>
            </a:pPr>
            <a:r>
              <a:rPr lang="pl-PL" sz="1600" smtClean="0">
                <a:latin typeface="Tahoma" pitchFamily="34" charset="0"/>
              </a:rPr>
              <a:t>Przyczyny hałasu pogłosowego we współczesnych mieszkaniach. </a:t>
            </a:r>
          </a:p>
          <a:p>
            <a:pPr marL="46038">
              <a:lnSpc>
                <a:spcPct val="200000"/>
              </a:lnSpc>
            </a:pPr>
            <a:r>
              <a:rPr lang="pl-PL" sz="1600" smtClean="0">
                <a:latin typeface="Tahoma" pitchFamily="34" charset="0"/>
              </a:rPr>
              <a:t>Co wpływa na pogłos?</a:t>
            </a:r>
          </a:p>
          <a:p>
            <a:pPr marL="46038">
              <a:lnSpc>
                <a:spcPct val="200000"/>
              </a:lnSpc>
            </a:pPr>
            <a:r>
              <a:rPr lang="pl-PL" sz="1600" smtClean="0">
                <a:latin typeface="Tahoma" pitchFamily="34" charset="0"/>
              </a:rPr>
              <a:t>Jak eliminować nadmierny pogłos? </a:t>
            </a:r>
          </a:p>
          <a:p>
            <a:pPr marL="46038">
              <a:lnSpc>
                <a:spcPct val="200000"/>
              </a:lnSpc>
            </a:pPr>
            <a:r>
              <a:rPr lang="pl-PL" sz="1600" smtClean="0">
                <a:latin typeface="Tahoma" pitchFamily="34" charset="0"/>
              </a:rPr>
              <a:t>Wstępna ocena pomieszczenia.</a:t>
            </a:r>
          </a:p>
          <a:p>
            <a:pPr marL="46038">
              <a:lnSpc>
                <a:spcPct val="200000"/>
              </a:lnSpc>
            </a:pPr>
            <a:r>
              <a:rPr lang="pl-PL" sz="1600" smtClean="0">
                <a:latin typeface="Tahoma" pitchFamily="34" charset="0"/>
              </a:rPr>
              <a:t>Dobór ilości adaptacji akustycznej w systemie TH. </a:t>
            </a:r>
          </a:p>
          <a:p>
            <a:pPr marL="46038">
              <a:lnSpc>
                <a:spcPct val="200000"/>
              </a:lnSpc>
            </a:pPr>
            <a:r>
              <a:rPr lang="pl-PL" sz="1600" smtClean="0">
                <a:latin typeface="Tahoma" pitchFamily="34" charset="0"/>
              </a:rPr>
              <a:t>Ocena pogłosu - tabela</a:t>
            </a:r>
          </a:p>
          <a:p>
            <a:pPr marL="46038">
              <a:lnSpc>
                <a:spcPct val="200000"/>
              </a:lnSpc>
            </a:pPr>
            <a:r>
              <a:rPr lang="pl-PL" sz="1600" smtClean="0">
                <a:latin typeface="Tahoma" pitchFamily="34" charset="0"/>
              </a:rPr>
              <a:t>Rozmieszczenie adaptacji akustycznej </a:t>
            </a:r>
          </a:p>
          <a:p>
            <a:pPr marL="46038">
              <a:lnSpc>
                <a:spcPct val="200000"/>
              </a:lnSpc>
            </a:pPr>
            <a:r>
              <a:rPr lang="pl-PL" sz="1600" smtClean="0">
                <a:latin typeface="Tahoma" pitchFamily="34" charset="0"/>
              </a:rPr>
              <a:t>Forma przestrzenna.</a:t>
            </a:r>
          </a:p>
        </p:txBody>
      </p:sp>
      <p:sp>
        <p:nvSpPr>
          <p:cNvPr id="15362" name="object 8"/>
          <p:cNvSpPr>
            <a:spLocks noChangeArrowheads="1"/>
          </p:cNvSpPr>
          <p:nvPr/>
        </p:nvSpPr>
        <p:spPr bwMode="auto">
          <a:xfrm>
            <a:off x="4381500" y="4868863"/>
            <a:ext cx="4762500" cy="1581150"/>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0" y="333375"/>
            <a:ext cx="9144000" cy="5399088"/>
          </a:xfrm>
          <a:prstGeom prst="rect">
            <a:avLst/>
          </a:prstGeom>
        </p:spPr>
        <p:txBody>
          <a:bodyPr lIns="0" tIns="0" rIns="0" bIns="0"/>
          <a:lstStyle/>
          <a:p>
            <a:pPr marL="30163"/>
            <a:r>
              <a:rPr lang="pl-PL" sz="2400" b="1">
                <a:latin typeface="Tahoma" pitchFamily="34" charset="0"/>
              </a:rPr>
              <a:t>O systemie TH.</a:t>
            </a:r>
            <a:endParaRPr lang="pl-PL" sz="2400">
              <a:latin typeface="Tahoma" pitchFamily="34" charset="0"/>
            </a:endParaRPr>
          </a:p>
          <a:p>
            <a:pPr marL="30163">
              <a:lnSpc>
                <a:spcPts val="1300"/>
              </a:lnSpc>
              <a:spcBef>
                <a:spcPts val="38"/>
              </a:spcBef>
            </a:pPr>
            <a:endParaRPr lang="pl-PL" sz="1600">
              <a:latin typeface="Calibri" pitchFamily="34" charset="0"/>
            </a:endParaRPr>
          </a:p>
          <a:p>
            <a:pPr marL="30163"/>
            <a:r>
              <a:rPr lang="pl-PL" sz="1600">
                <a:latin typeface="Tahoma" pitchFamily="34" charset="0"/>
              </a:rPr>
              <a:t>System TH jest systemem adaptacji akustycznej przeznaczonym do kreowania akustyki wnętrz. Własności dźwiękochłonne i odpowiednią estetykę produktu uzyskuje się poprzez impregnowanie i barwienia specjalnej wełny dźwiękochłonnej tynkami i farbami niepogarszającymi własności akustycznych. System TH przeznaczony jest do pomieszczeń, w których nie mają zastosowania klasyczne, rastrowe sufity dźwiękochłonne. Dzięki dużym możliwościom obróbki bazowej wełny w systemie TH można otrzymywać przestrzenne pokrycia dźwiękochłonne o bogatej formie przestrzennej w szerokiej gamie kolorystycznej.</a:t>
            </a:r>
          </a:p>
          <a:p>
            <a:pPr marL="30163">
              <a:lnSpc>
                <a:spcPts val="1200"/>
              </a:lnSpc>
            </a:pPr>
            <a:endParaRPr lang="pl-PL" sz="1600">
              <a:latin typeface="Calibri" pitchFamily="34" charset="0"/>
            </a:endParaRPr>
          </a:p>
          <a:p>
            <a:pPr marL="30163"/>
            <a:r>
              <a:rPr lang="pl-PL" sz="1600">
                <a:latin typeface="Tahoma" pitchFamily="34" charset="0"/>
              </a:rPr>
              <a:t>System TH przeznaczony jest do pomieszczeń, gdzie estetyka łączy się z akustyką. TH koryguje wszelkie niepożądane zjawiska akustyczne takie jak nadmierny pogłos, niezrozumiałość wypowiedzi, zakłócenie działania systemów elektroakustycznych. Pokrycia dźwiękochłonne wykonane w takich pomieszczeniach jak sale lekcyjne, sale konferencyjne, sale sądowe, korygują problemy ze zrozumieniem przekazu słownego. Pokrycia dźwiękochłonne TH mają szerokie zastosowanie w korekcie akustyki w mieszkaniach prywatnych, w salonach o nadmiernym pogłosie, czy do adaptacji akustycznej kina domowego. Stosowanie systemu TH wyraźne poprawia parametry akustyczne wnętrza, obniża czas pogłosu, podnosi zrozumiałość wypowiedzi i daje poczucie ciepła akustycznego.</a:t>
            </a:r>
          </a:p>
        </p:txBody>
      </p:sp>
      <p:sp>
        <p:nvSpPr>
          <p:cNvPr id="16386" name="object 8"/>
          <p:cNvSpPr>
            <a:spLocks noChangeArrowheads="1"/>
          </p:cNvSpPr>
          <p:nvPr/>
        </p:nvSpPr>
        <p:spPr bwMode="auto">
          <a:xfrm>
            <a:off x="2484438" y="5267325"/>
            <a:ext cx="4762500" cy="1590675"/>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0" y="333375"/>
            <a:ext cx="9144000" cy="3227388"/>
          </a:xfrm>
          <a:prstGeom prst="rect">
            <a:avLst/>
          </a:prstGeom>
        </p:spPr>
        <p:txBody>
          <a:bodyPr lIns="0" tIns="0" rIns="0" bIns="0"/>
          <a:lstStyle/>
          <a:p>
            <a:pPr marL="30163"/>
            <a:r>
              <a:rPr lang="pl-PL" sz="2400" b="1">
                <a:latin typeface="Tahoma" pitchFamily="34" charset="0"/>
              </a:rPr>
              <a:t>Pogłos.</a:t>
            </a:r>
            <a:endParaRPr lang="pl-PL" sz="2400">
              <a:latin typeface="Tahoma" pitchFamily="34" charset="0"/>
            </a:endParaRPr>
          </a:p>
          <a:p>
            <a:pPr marL="30163">
              <a:lnSpc>
                <a:spcPts val="1300"/>
              </a:lnSpc>
              <a:spcBef>
                <a:spcPts val="38"/>
              </a:spcBef>
            </a:pPr>
            <a:endParaRPr lang="pl-PL" sz="1600">
              <a:latin typeface="Calibri" pitchFamily="34" charset="0"/>
            </a:endParaRPr>
          </a:p>
          <a:p>
            <a:pPr marL="30163"/>
            <a:r>
              <a:rPr lang="pl-PL" sz="1600">
                <a:latin typeface="Tahoma" pitchFamily="34" charset="0"/>
              </a:rPr>
              <a:t>Pogłos to zjawisko fizyczne polegające na zanikaniu w pomieszczeniu dźwięku po wyłączeniu źródła. Zjawisko to spowodowane jest wielokrotnymi odbiciami fal dźwiękowych od ścian pomieszczenia, w którym znajduje się źródło dźwięku. Niekiedy pogłosem nazywamy czas, po upływie którego natężenie zanikającego dźwięku będzie milion razy mniejsze od dźwięku pierwotnego. Istnieje także zjawisko sztucznego pogłosu, który wytwarzany jest przy pomocy urządzeń elektroakustycznych w celu uzyskania odpowiedniego efektu akustycznego.</a:t>
            </a:r>
          </a:p>
          <a:p>
            <a:pPr marL="30163">
              <a:lnSpc>
                <a:spcPts val="1200"/>
              </a:lnSpc>
            </a:pPr>
            <a:endParaRPr lang="pl-PL" sz="1600">
              <a:latin typeface="Calibri" pitchFamily="34" charset="0"/>
            </a:endParaRPr>
          </a:p>
          <a:p>
            <a:pPr marL="30163"/>
            <a:r>
              <a:rPr lang="pl-PL" sz="1600">
                <a:latin typeface="Tahoma" pitchFamily="34" charset="0"/>
              </a:rPr>
              <a:t>W mowie potocznej słyszalne odbicie fal dźwiękowych jest nazywane echem. Zależnie od liczby i rodzaju przeszkód echo może być pojedyncze lub wielokrotne. Echo pojedyncze nie wymaga szerszego omówienia, gdyż znane jest ono powszechnie. Echo wielokrotne powstaje wówczas, gdy na drodze fali dźwiękowej znajduje się kilka przeszkód, z których każda powoduje echo pojedyncze lub też, jeśli źródło dźwięku umieszczone jest między dwiema płaskimi i równoległymi przeszkodami, np. w korytarzu. Gdy odległość między płaszczyznami jest dostatecznie mała, poszczególne echa zlewają się w jeden dźwięk. Ponieważ ucho zatrzymuje wrażenie akustyczne przez około 1/15 s, stąd dźwięk i  echo rozróżniane są jedynie wtedy, gdy echo przychodzi z opóźnieniem większym niż 1/15 s. Jest to równoznaczne ze spełnieniem warunku dotyczącego przebytej przez echo drogi, która musi być  dłuższa o c/15 = 344/15 = 23 m od drogi dźwięku bezpośredniego. Gdy odległość ta jest mniejsza, ucho doznaje jedynie wrażenia przedłużania się dźwięku pierwotnego. Negatywne działanie echa w pomieszczeniu jest postrzegane jako hałas zakłócający.</a:t>
            </a:r>
          </a:p>
        </p:txBody>
      </p:sp>
      <p:sp>
        <p:nvSpPr>
          <p:cNvPr id="17410" name="object 8"/>
          <p:cNvSpPr>
            <a:spLocks noChangeArrowheads="1"/>
          </p:cNvSpPr>
          <p:nvPr/>
        </p:nvSpPr>
        <p:spPr bwMode="auto">
          <a:xfrm>
            <a:off x="4381500" y="5445125"/>
            <a:ext cx="4762500" cy="1412875"/>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txBox="1"/>
          <p:nvPr/>
        </p:nvSpPr>
        <p:spPr>
          <a:xfrm>
            <a:off x="0" y="0"/>
            <a:ext cx="9144000" cy="6858000"/>
          </a:xfrm>
          <a:prstGeom prst="rect">
            <a:avLst/>
          </a:prstGeom>
        </p:spPr>
        <p:txBody>
          <a:bodyPr lIns="0" tIns="0" rIns="0" bIns="0"/>
          <a:lstStyle/>
          <a:p>
            <a:pPr marL="3384550"/>
            <a:endParaRPr lang="pl-PL" dirty="0">
              <a:latin typeface="Tahoma" pitchFamily="34" charset="0"/>
            </a:endParaRPr>
          </a:p>
          <a:p>
            <a:pPr marL="3384550">
              <a:lnSpc>
                <a:spcPts val="550"/>
              </a:lnSpc>
              <a:spcBef>
                <a:spcPts val="13"/>
              </a:spcBef>
            </a:pPr>
            <a:endParaRPr lang="pl-PL" sz="500" dirty="0">
              <a:latin typeface="Calibri" pitchFamily="34" charset="0"/>
            </a:endParaRPr>
          </a:p>
          <a:p>
            <a:pPr marL="540000">
              <a:lnSpc>
                <a:spcPts val="1000"/>
              </a:lnSpc>
            </a:pPr>
            <a:r>
              <a:rPr lang="pl-PL" sz="2400" b="1" dirty="0">
                <a:latin typeface="Tahoma" pitchFamily="34" charset="0"/>
              </a:rPr>
              <a:t>w pomieszczeniu?</a:t>
            </a:r>
            <a:endParaRPr lang="pl-PL" sz="2400" dirty="0">
              <a:latin typeface="Tahoma" pitchFamily="34" charset="0"/>
            </a:endParaRPr>
          </a:p>
          <a:p>
            <a:pPr marL="3384550">
              <a:lnSpc>
                <a:spcPts val="1300"/>
              </a:lnSpc>
              <a:spcBef>
                <a:spcPts val="38"/>
              </a:spcBef>
            </a:pPr>
            <a:endParaRPr lang="pl-PL" sz="1300" dirty="0">
              <a:latin typeface="Calibri" pitchFamily="34" charset="0"/>
            </a:endParaRPr>
          </a:p>
          <a:p>
            <a:pPr marL="540000"/>
            <a:r>
              <a:rPr lang="pl-PL" sz="1600" dirty="0">
                <a:latin typeface="Tahoma" pitchFamily="34" charset="0"/>
              </a:rPr>
              <a:t>Negatywny pogłos jest nazywany hałasem pogłosowym. Hałas to wszelkie niepożądane dźwięki, które powodują zakłócenie przekazu słownego, dyskomfort lub przyczyniają się do utraty zdrowia. Hałas pogłosowy nie jest związany bezpośrednio z utratą słuchu, lecz głównie z powstawaniem dyskomfortu wynikającego z problemów ze zrozumiałością informacji przekazywanych głosem. Nadmierny pogłos w pomieszczeniach powoduje niepożądany wzrost poziomu dźwięku i jego "trwanie" zakłócając rozmowę osób w tym pomieszczeniu. Fale odbite bez strat od ścian dodają się do dźwięku bezpośredniego powodując jego zakłócenie w uchu wynikające z niemożliwości prawidłowego rozpoznania i interpretacji dźwięku.</a:t>
            </a:r>
          </a:p>
          <a:p>
            <a:pPr marL="3384550">
              <a:lnSpc>
                <a:spcPts val="1000"/>
              </a:lnSpc>
            </a:pPr>
            <a:endParaRPr lang="pl-PL" sz="1600" dirty="0">
              <a:latin typeface="Calibri" pitchFamily="34" charset="0"/>
            </a:endParaRPr>
          </a:p>
          <a:p>
            <a:pPr marL="3384550">
              <a:lnSpc>
                <a:spcPts val="1400"/>
              </a:lnSpc>
            </a:pPr>
            <a:endParaRPr lang="pl-PL" sz="1600" dirty="0">
              <a:latin typeface="Calibri" pitchFamily="34" charset="0"/>
            </a:endParaRPr>
          </a:p>
          <a:p>
            <a:pPr marL="540000"/>
            <a:r>
              <a:rPr lang="pl-PL" sz="1600" dirty="0">
                <a:latin typeface="Tahoma" pitchFamily="34" charset="0"/>
              </a:rPr>
              <a:t>Typowe problemy akustyczne w pomieszczeniach z nadmiernym pogłosem:</a:t>
            </a:r>
          </a:p>
          <a:p>
            <a:pPr marL="3384550">
              <a:lnSpc>
                <a:spcPts val="1200"/>
              </a:lnSpc>
            </a:pPr>
            <a:endParaRPr lang="pl-PL" sz="1600" dirty="0">
              <a:latin typeface="Calibri" pitchFamily="34" charset="0"/>
            </a:endParaRPr>
          </a:p>
          <a:p>
            <a:pPr marL="540000">
              <a:buSzPct val="90000"/>
              <a:buFont typeface="Arial" charset="0"/>
              <a:buChar char="•"/>
            </a:pPr>
            <a:r>
              <a:rPr lang="pl-PL" sz="1600" dirty="0">
                <a:latin typeface="Tahoma" pitchFamily="34" charset="0"/>
              </a:rPr>
              <a:t>trudności ze zrozumieniem słów wypowiadanych przez rozmówcę</a:t>
            </a:r>
          </a:p>
          <a:p>
            <a:pPr marL="540000">
              <a:spcBef>
                <a:spcPts val="75"/>
              </a:spcBef>
              <a:buSzPct val="90000"/>
              <a:buFont typeface="Arial" charset="0"/>
              <a:buChar char="•"/>
            </a:pPr>
            <a:r>
              <a:rPr lang="pl-PL" sz="1600" dirty="0">
                <a:latin typeface="Tahoma" pitchFamily="34" charset="0"/>
              </a:rPr>
              <a:t>konieczność głośniejszego słuchania radia</a:t>
            </a:r>
          </a:p>
          <a:p>
            <a:pPr marL="540000">
              <a:spcBef>
                <a:spcPts val="75"/>
              </a:spcBef>
              <a:buSzPct val="90000"/>
              <a:buFont typeface="Arial" charset="0"/>
              <a:buChar char="•"/>
            </a:pPr>
            <a:r>
              <a:rPr lang="pl-PL" sz="1600" dirty="0">
                <a:latin typeface="Tahoma" pitchFamily="34" charset="0"/>
              </a:rPr>
              <a:t>konieczność oglądania telewizji z małej odległości dla zrozumienia słów</a:t>
            </a:r>
          </a:p>
          <a:p>
            <a:pPr marL="540000">
              <a:spcBef>
                <a:spcPts val="75"/>
              </a:spcBef>
              <a:buSzPct val="90000"/>
              <a:buFont typeface="Arial" charset="0"/>
              <a:buChar char="•"/>
            </a:pPr>
            <a:r>
              <a:rPr lang="pl-PL" sz="1600" dirty="0">
                <a:latin typeface="Tahoma" pitchFamily="34" charset="0"/>
              </a:rPr>
              <a:t>konieczność cichego mówienia, aby być zrozumianym</a:t>
            </a:r>
          </a:p>
          <a:p>
            <a:pPr marL="540000">
              <a:spcBef>
                <a:spcPts val="75"/>
              </a:spcBef>
              <a:buSzPct val="90000"/>
              <a:buFont typeface="Arial" charset="0"/>
              <a:buChar char="•"/>
            </a:pPr>
            <a:r>
              <a:rPr lang="pl-PL" sz="1600" dirty="0">
                <a:latin typeface="Tahoma" pitchFamily="34" charset="0"/>
              </a:rPr>
              <a:t>wyraźne słyszenie rozmowy z dalszej części pomieszczenia</a:t>
            </a:r>
          </a:p>
          <a:p>
            <a:pPr marL="540000">
              <a:spcBef>
                <a:spcPts val="75"/>
              </a:spcBef>
              <a:buSzPct val="90000"/>
              <a:buFont typeface="Arial" charset="0"/>
              <a:buChar char="•"/>
            </a:pPr>
            <a:r>
              <a:rPr lang="pl-PL" sz="1600" dirty="0">
                <a:latin typeface="Tahoma" pitchFamily="34" charset="0"/>
              </a:rPr>
              <a:t>wzmocnienie dźwięku upadających przedmiotów na podłogę</a:t>
            </a:r>
          </a:p>
          <a:p>
            <a:pPr marL="540000">
              <a:spcBef>
                <a:spcPts val="75"/>
              </a:spcBef>
              <a:buSzPct val="90000"/>
              <a:buFont typeface="Arial" charset="0"/>
              <a:buChar char="•"/>
            </a:pPr>
            <a:r>
              <a:rPr lang="pl-PL" sz="1600" dirty="0">
                <a:latin typeface="Tahoma" pitchFamily="34" charset="0"/>
              </a:rPr>
              <a:t>niska jakość muzyki odtwarzanej z urządzeń audio</a:t>
            </a:r>
          </a:p>
          <a:p>
            <a:pPr marL="540000">
              <a:spcBef>
                <a:spcPts val="75"/>
              </a:spcBef>
              <a:buSzPct val="90000"/>
              <a:buFont typeface="Arial" charset="0"/>
              <a:buChar char="•"/>
            </a:pPr>
            <a:r>
              <a:rPr lang="pl-PL" sz="1600" dirty="0">
                <a:latin typeface="Tahoma" pitchFamily="34" charset="0"/>
              </a:rPr>
              <a:t>brak wyraźnych efektów przestrzennych z systemu kina domowego</a:t>
            </a:r>
          </a:p>
        </p:txBody>
      </p:sp>
      <p:sp>
        <p:nvSpPr>
          <p:cNvPr id="18434" name="object 7"/>
          <p:cNvSpPr>
            <a:spLocks noChangeArrowheads="1"/>
          </p:cNvSpPr>
          <p:nvPr/>
        </p:nvSpPr>
        <p:spPr bwMode="auto">
          <a:xfrm>
            <a:off x="2987824" y="5373216"/>
            <a:ext cx="3924300" cy="1484784"/>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2"/>
          <p:cNvSpPr txBox="1"/>
          <p:nvPr/>
        </p:nvSpPr>
        <p:spPr>
          <a:xfrm>
            <a:off x="0" y="0"/>
            <a:ext cx="9144000" cy="6858000"/>
          </a:xfrm>
          <a:prstGeom prst="rect">
            <a:avLst/>
          </a:prstGeom>
        </p:spPr>
        <p:txBody>
          <a:bodyPr lIns="0" tIns="0" rIns="0" bIns="0"/>
          <a:lstStyle/>
          <a:p>
            <a:pPr marL="3384550"/>
            <a:endParaRPr lang="pl-PL" dirty="0">
              <a:latin typeface="Tahoma" pitchFamily="34" charset="0"/>
            </a:endParaRPr>
          </a:p>
          <a:p>
            <a:pPr marL="3384550">
              <a:lnSpc>
                <a:spcPts val="550"/>
              </a:lnSpc>
              <a:spcBef>
                <a:spcPts val="13"/>
              </a:spcBef>
            </a:pPr>
            <a:endParaRPr lang="pl-PL" sz="500" dirty="0">
              <a:latin typeface="Calibri" pitchFamily="34" charset="0"/>
            </a:endParaRPr>
          </a:p>
          <a:p>
            <a:pPr marL="3384550">
              <a:lnSpc>
                <a:spcPts val="1000"/>
              </a:lnSpc>
            </a:pPr>
            <a:endParaRPr lang="pl-PL" sz="1000" dirty="0">
              <a:latin typeface="Calibri" pitchFamily="34" charset="0"/>
            </a:endParaRPr>
          </a:p>
          <a:p>
            <a:pPr marL="540000"/>
            <a:r>
              <a:rPr lang="pl-PL" sz="2400" b="1" dirty="0">
                <a:latin typeface="Tahoma" pitchFamily="34" charset="0"/>
              </a:rPr>
              <a:t>Przyczyny hałasu pogłosowego we współczesnych mieszkaniach.</a:t>
            </a:r>
            <a:endParaRPr lang="pl-PL" sz="2400" dirty="0">
              <a:latin typeface="Tahoma" pitchFamily="34" charset="0"/>
            </a:endParaRPr>
          </a:p>
          <a:p>
            <a:pPr marL="3384550">
              <a:lnSpc>
                <a:spcPts val="550"/>
              </a:lnSpc>
              <a:spcBef>
                <a:spcPts val="38"/>
              </a:spcBef>
            </a:pPr>
            <a:endParaRPr lang="pl-PL" sz="1600" dirty="0">
              <a:latin typeface="Calibri" pitchFamily="34" charset="0"/>
            </a:endParaRPr>
          </a:p>
          <a:p>
            <a:pPr marL="3384550">
              <a:lnSpc>
                <a:spcPts val="1200"/>
              </a:lnSpc>
            </a:pPr>
            <a:endParaRPr lang="pl-PL" sz="1600" dirty="0">
              <a:latin typeface="Calibri" pitchFamily="34" charset="0"/>
            </a:endParaRPr>
          </a:p>
          <a:p>
            <a:pPr marL="540000" marR="61594">
              <a:lnSpc>
                <a:spcPct val="100000"/>
              </a:lnSpc>
            </a:pPr>
            <a:r>
              <a:rPr lang="pl-PL" sz="1600" dirty="0" smtClean="0">
                <a:latin typeface="Tahoma"/>
                <a:cs typeface="Tahoma"/>
              </a:rPr>
              <a:t>H</a:t>
            </a:r>
            <a:r>
              <a:rPr lang="pl-PL" sz="1600" spc="-5" dirty="0" smtClean="0">
                <a:latin typeface="Tahoma"/>
                <a:cs typeface="Tahoma"/>
              </a:rPr>
              <a:t>a</a:t>
            </a:r>
            <a:r>
              <a:rPr lang="pl-PL" sz="1600" dirty="0" smtClean="0">
                <a:latin typeface="Tahoma"/>
                <a:cs typeface="Tahoma"/>
              </a:rPr>
              <a:t>łas </a:t>
            </a:r>
            <a:r>
              <a:rPr lang="pl-PL" sz="1600" spc="-10" dirty="0" smtClean="0">
                <a:latin typeface="Tahoma"/>
                <a:cs typeface="Tahoma"/>
              </a:rPr>
              <a:t>pog</a:t>
            </a:r>
            <a:r>
              <a:rPr lang="pl-PL" sz="1600" spc="-5" dirty="0" smtClean="0">
                <a:latin typeface="Tahoma"/>
                <a:cs typeface="Tahoma"/>
              </a:rPr>
              <a:t>ł</a:t>
            </a:r>
            <a:r>
              <a:rPr lang="pl-PL" sz="1600" spc="-15" dirty="0" smtClean="0">
                <a:latin typeface="Tahoma"/>
                <a:cs typeface="Tahoma"/>
              </a:rPr>
              <a:t>o</a:t>
            </a:r>
            <a:r>
              <a:rPr lang="pl-PL" sz="1600" dirty="0" smtClean="0">
                <a:latin typeface="Tahoma"/>
                <a:cs typeface="Tahoma"/>
              </a:rPr>
              <a:t>sowy</a:t>
            </a:r>
            <a:r>
              <a:rPr lang="pl-PL" sz="1600" spc="-5" dirty="0" smtClean="0">
                <a:latin typeface="Tahoma"/>
                <a:cs typeface="Tahoma"/>
              </a:rPr>
              <a:t> </a:t>
            </a:r>
            <a:r>
              <a:rPr lang="pl-PL" sz="1600" spc="-10" dirty="0" smtClean="0">
                <a:latin typeface="Tahoma"/>
                <a:cs typeface="Tahoma"/>
              </a:rPr>
              <a:t>pows</a:t>
            </a:r>
            <a:r>
              <a:rPr lang="pl-PL" sz="1600" spc="5" dirty="0" smtClean="0">
                <a:latin typeface="Tahoma"/>
                <a:cs typeface="Tahoma"/>
              </a:rPr>
              <a:t>t</a:t>
            </a:r>
            <a:r>
              <a:rPr lang="pl-PL" sz="1600" spc="-15" dirty="0" smtClean="0">
                <a:latin typeface="Tahoma"/>
                <a:cs typeface="Tahoma"/>
              </a:rPr>
              <a:t>a</a:t>
            </a:r>
            <a:r>
              <a:rPr lang="pl-PL" sz="1600" dirty="0" smtClean="0">
                <a:latin typeface="Tahoma"/>
                <a:cs typeface="Tahoma"/>
              </a:rPr>
              <a:t>je</a:t>
            </a:r>
            <a:r>
              <a:rPr lang="pl-PL" sz="1600" spc="-5" dirty="0" smtClean="0">
                <a:latin typeface="Tahoma"/>
                <a:cs typeface="Tahoma"/>
              </a:rPr>
              <a:t> </a:t>
            </a:r>
            <a:r>
              <a:rPr lang="pl-PL" sz="1600" dirty="0" smtClean="0">
                <a:latin typeface="Tahoma"/>
                <a:cs typeface="Tahoma"/>
              </a:rPr>
              <a:t>w</a:t>
            </a:r>
            <a:r>
              <a:rPr lang="pl-PL" sz="1600" spc="15" dirty="0" smtClean="0">
                <a:latin typeface="Tahoma"/>
                <a:cs typeface="Tahoma"/>
              </a:rPr>
              <a:t> </a:t>
            </a:r>
            <a:r>
              <a:rPr lang="pl-PL" sz="1600" spc="-10" dirty="0" smtClean="0">
                <a:latin typeface="Tahoma"/>
                <a:cs typeface="Tahoma"/>
              </a:rPr>
              <a:t>k</a:t>
            </a:r>
            <a:r>
              <a:rPr lang="pl-PL" sz="1600" dirty="0" smtClean="0">
                <a:latin typeface="Tahoma"/>
                <a:cs typeface="Tahoma"/>
              </a:rPr>
              <a:t>ażdej</a:t>
            </a:r>
            <a:r>
              <a:rPr lang="pl-PL" sz="1600" spc="-5" dirty="0" smtClean="0">
                <a:latin typeface="Tahoma"/>
                <a:cs typeface="Tahoma"/>
              </a:rPr>
              <a:t> </a:t>
            </a:r>
            <a:r>
              <a:rPr lang="pl-PL" sz="1600" dirty="0" smtClean="0">
                <a:latin typeface="Tahoma"/>
                <a:cs typeface="Tahoma"/>
              </a:rPr>
              <a:t>p</a:t>
            </a:r>
            <a:r>
              <a:rPr lang="pl-PL" sz="1600" spc="5" dirty="0" smtClean="0">
                <a:latin typeface="Tahoma"/>
                <a:cs typeface="Tahoma"/>
              </a:rPr>
              <a:t>r</a:t>
            </a:r>
            <a:r>
              <a:rPr lang="pl-PL" sz="1600" spc="-15" dirty="0" smtClean="0">
                <a:latin typeface="Tahoma"/>
                <a:cs typeface="Tahoma"/>
              </a:rPr>
              <a:t>z</a:t>
            </a:r>
            <a:r>
              <a:rPr lang="pl-PL" sz="1600" spc="10" dirty="0" smtClean="0">
                <a:latin typeface="Tahoma"/>
                <a:cs typeface="Tahoma"/>
              </a:rPr>
              <a:t>e</a:t>
            </a:r>
            <a:r>
              <a:rPr lang="pl-PL" sz="1600" dirty="0" smtClean="0">
                <a:latin typeface="Tahoma"/>
                <a:cs typeface="Tahoma"/>
              </a:rPr>
              <a:t>s</a:t>
            </a:r>
            <a:r>
              <a:rPr lang="pl-PL" sz="1600" spc="-5" dirty="0" smtClean="0">
                <a:latin typeface="Tahoma"/>
                <a:cs typeface="Tahoma"/>
              </a:rPr>
              <a:t>t</a:t>
            </a:r>
            <a:r>
              <a:rPr lang="pl-PL" sz="1600" dirty="0" smtClean="0">
                <a:latin typeface="Tahoma"/>
                <a:cs typeface="Tahoma"/>
              </a:rPr>
              <a:t>rz</a:t>
            </a:r>
            <a:r>
              <a:rPr lang="pl-PL" sz="1600" spc="-5" dirty="0" smtClean="0">
                <a:latin typeface="Tahoma"/>
                <a:cs typeface="Tahoma"/>
              </a:rPr>
              <a:t>eni</a:t>
            </a:r>
            <a:r>
              <a:rPr lang="pl-PL" sz="1600" spc="10" dirty="0" smtClean="0">
                <a:latin typeface="Tahoma"/>
                <a:cs typeface="Tahoma"/>
              </a:rPr>
              <a:t> </a:t>
            </a:r>
            <a:r>
              <a:rPr lang="pl-PL" sz="1600" spc="-15" dirty="0" smtClean="0">
                <a:latin typeface="Tahoma"/>
                <a:cs typeface="Tahoma"/>
              </a:rPr>
              <a:t>o</a:t>
            </a:r>
            <a:r>
              <a:rPr lang="pl-PL" sz="1600" dirty="0" smtClean="0">
                <a:latin typeface="Tahoma"/>
                <a:cs typeface="Tahoma"/>
              </a:rPr>
              <a:t>g</a:t>
            </a:r>
            <a:r>
              <a:rPr lang="pl-PL" sz="1600" spc="-15" dirty="0" smtClean="0">
                <a:latin typeface="Tahoma"/>
                <a:cs typeface="Tahoma"/>
              </a:rPr>
              <a:t>r</a:t>
            </a:r>
            <a:r>
              <a:rPr lang="pl-PL" sz="1600" spc="-10" dirty="0" smtClean="0">
                <a:latin typeface="Tahoma"/>
                <a:cs typeface="Tahoma"/>
              </a:rPr>
              <a:t>a</a:t>
            </a:r>
            <a:r>
              <a:rPr lang="pl-PL" sz="1600" spc="-15" dirty="0" smtClean="0">
                <a:latin typeface="Tahoma"/>
                <a:cs typeface="Tahoma"/>
              </a:rPr>
              <a:t>ni</a:t>
            </a:r>
            <a:r>
              <a:rPr lang="pl-PL" sz="1600" dirty="0" smtClean="0">
                <a:latin typeface="Tahoma"/>
                <a:cs typeface="Tahoma"/>
              </a:rPr>
              <a:t>c</a:t>
            </a:r>
            <a:r>
              <a:rPr lang="pl-PL" sz="1600" spc="-10" dirty="0" smtClean="0">
                <a:latin typeface="Tahoma"/>
                <a:cs typeface="Tahoma"/>
              </a:rPr>
              <a:t>z</a:t>
            </a:r>
            <a:r>
              <a:rPr lang="pl-PL" sz="1600" spc="-15" dirty="0" smtClean="0">
                <a:latin typeface="Tahoma"/>
                <a:cs typeface="Tahoma"/>
              </a:rPr>
              <a:t>o</a:t>
            </a:r>
            <a:r>
              <a:rPr lang="pl-PL" sz="1600" dirty="0" smtClean="0">
                <a:latin typeface="Tahoma"/>
                <a:cs typeface="Tahoma"/>
              </a:rPr>
              <a:t>n</a:t>
            </a:r>
            <a:r>
              <a:rPr lang="pl-PL" sz="1600" spc="-10" dirty="0" smtClean="0">
                <a:latin typeface="Tahoma"/>
                <a:cs typeface="Tahoma"/>
              </a:rPr>
              <a:t>e</a:t>
            </a:r>
            <a:r>
              <a:rPr lang="pl-PL" sz="1600" spc="-5" dirty="0" smtClean="0">
                <a:latin typeface="Tahoma"/>
                <a:cs typeface="Tahoma"/>
              </a:rPr>
              <a:t>j </a:t>
            </a:r>
            <a:r>
              <a:rPr lang="pl-PL" sz="1600" dirty="0" smtClean="0">
                <a:latin typeface="Tahoma"/>
                <a:cs typeface="Tahoma"/>
              </a:rPr>
              <a:t>pr</a:t>
            </a:r>
            <a:r>
              <a:rPr lang="pl-PL" sz="1600" spc="-5" dirty="0" smtClean="0">
                <a:latin typeface="Tahoma"/>
                <a:cs typeface="Tahoma"/>
              </a:rPr>
              <a:t>z</a:t>
            </a:r>
            <a:r>
              <a:rPr lang="pl-PL" sz="1600" spc="10" dirty="0" smtClean="0">
                <a:latin typeface="Tahoma"/>
                <a:cs typeface="Tahoma"/>
              </a:rPr>
              <a:t>e</a:t>
            </a:r>
            <a:r>
              <a:rPr lang="pl-PL" sz="1600" dirty="0" smtClean="0">
                <a:latin typeface="Tahoma"/>
                <a:cs typeface="Tahoma"/>
              </a:rPr>
              <a:t>g</a:t>
            </a:r>
            <a:r>
              <a:rPr lang="pl-PL" sz="1600" spc="-5" dirty="0" smtClean="0">
                <a:latin typeface="Tahoma"/>
                <a:cs typeface="Tahoma"/>
              </a:rPr>
              <a:t>rodami.</a:t>
            </a:r>
            <a:r>
              <a:rPr lang="pl-PL" sz="1600" spc="5" dirty="0" smtClean="0">
                <a:latin typeface="Tahoma"/>
                <a:cs typeface="Tahoma"/>
              </a:rPr>
              <a:t> </a:t>
            </a:r>
            <a:r>
              <a:rPr lang="pl-PL" sz="1600" spc="-25" dirty="0" smtClean="0">
                <a:latin typeface="Tahoma"/>
                <a:cs typeface="Tahoma"/>
              </a:rPr>
              <a:t>W</a:t>
            </a:r>
            <a:r>
              <a:rPr lang="pl-PL" sz="1600" spc="-10" dirty="0" smtClean="0">
                <a:latin typeface="Tahoma"/>
                <a:cs typeface="Tahoma"/>
              </a:rPr>
              <a:t>yn</a:t>
            </a:r>
            <a:r>
              <a:rPr lang="pl-PL" sz="1600" spc="-15" dirty="0" smtClean="0">
                <a:latin typeface="Tahoma"/>
                <a:cs typeface="Tahoma"/>
              </a:rPr>
              <a:t>i</a:t>
            </a:r>
            <a:r>
              <a:rPr lang="pl-PL" sz="1600" spc="-10" dirty="0" smtClean="0">
                <a:latin typeface="Tahoma"/>
                <a:cs typeface="Tahoma"/>
              </a:rPr>
              <a:t>ka</a:t>
            </a:r>
            <a:r>
              <a:rPr lang="pl-PL" sz="1600" spc="10" dirty="0" smtClean="0">
                <a:latin typeface="Tahoma"/>
                <a:cs typeface="Tahoma"/>
              </a:rPr>
              <a:t> </a:t>
            </a:r>
            <a:r>
              <a:rPr lang="pl-PL" sz="1600" spc="-15" dirty="0" smtClean="0">
                <a:latin typeface="Tahoma"/>
                <a:cs typeface="Tahoma"/>
              </a:rPr>
              <a:t>o</a:t>
            </a:r>
            <a:r>
              <a:rPr lang="pl-PL" sz="1600" spc="-10" dirty="0" smtClean="0">
                <a:latin typeface="Tahoma"/>
                <a:cs typeface="Tahoma"/>
              </a:rPr>
              <a:t>n</a:t>
            </a:r>
            <a:r>
              <a:rPr lang="pl-PL" sz="1600" spc="-5" dirty="0" smtClean="0">
                <a:latin typeface="Tahoma"/>
                <a:cs typeface="Tahoma"/>
              </a:rPr>
              <a:t> </a:t>
            </a:r>
            <a:r>
              <a:rPr lang="pl-PL" sz="1600" dirty="0" smtClean="0">
                <a:latin typeface="Tahoma"/>
                <a:cs typeface="Tahoma"/>
              </a:rPr>
              <a:t>z </a:t>
            </a:r>
            <a:r>
              <a:rPr lang="pl-PL" sz="1600" spc="-5" dirty="0" smtClean="0">
                <a:latin typeface="Tahoma"/>
                <a:cs typeface="Tahoma"/>
              </a:rPr>
              <a:t>p</a:t>
            </a:r>
            <a:r>
              <a:rPr lang="pl-PL" sz="1600" spc="-15" dirty="0" smtClean="0">
                <a:latin typeface="Tahoma"/>
                <a:cs typeface="Tahoma"/>
              </a:rPr>
              <a:t>r</a:t>
            </a:r>
            <a:r>
              <a:rPr lang="pl-PL" sz="1600" spc="-10" dirty="0" smtClean="0">
                <a:latin typeface="Tahoma"/>
                <a:cs typeface="Tahoma"/>
              </a:rPr>
              <a:t>opaga</a:t>
            </a:r>
            <a:r>
              <a:rPr lang="pl-PL" sz="1600" spc="5" dirty="0" smtClean="0">
                <a:latin typeface="Tahoma"/>
                <a:cs typeface="Tahoma"/>
              </a:rPr>
              <a:t>c</a:t>
            </a:r>
            <a:r>
              <a:rPr lang="pl-PL" sz="1600" spc="-10" dirty="0" smtClean="0">
                <a:latin typeface="Tahoma"/>
                <a:cs typeface="Tahoma"/>
              </a:rPr>
              <a:t>j</a:t>
            </a:r>
            <a:r>
              <a:rPr lang="pl-PL" sz="1600" spc="-5" dirty="0" smtClean="0">
                <a:latin typeface="Tahoma"/>
                <a:cs typeface="Tahoma"/>
              </a:rPr>
              <a:t>i </a:t>
            </a:r>
            <a:r>
              <a:rPr lang="pl-PL" sz="1600" spc="-5" dirty="0" smtClean="0">
                <a:latin typeface="Tahoma"/>
                <a:cs typeface="Tahoma"/>
              </a:rPr>
              <a:t>dźw</a:t>
            </a:r>
            <a:r>
              <a:rPr lang="pl-PL" sz="1600" spc="5" dirty="0" smtClean="0">
                <a:latin typeface="Tahoma"/>
                <a:cs typeface="Tahoma"/>
              </a:rPr>
              <a:t>i</a:t>
            </a:r>
            <a:r>
              <a:rPr lang="pl-PL" sz="1600" spc="-10" dirty="0" smtClean="0">
                <a:latin typeface="Tahoma"/>
                <a:cs typeface="Tahoma"/>
              </a:rPr>
              <a:t>ęku </a:t>
            </a:r>
            <a:r>
              <a:rPr lang="pl-PL" sz="1600" spc="-10" dirty="0" smtClean="0">
                <a:latin typeface="Tahoma"/>
                <a:cs typeface="Tahoma"/>
              </a:rPr>
              <a:t>napoty</a:t>
            </a:r>
            <a:r>
              <a:rPr lang="pl-PL" sz="1600" spc="10" dirty="0" smtClean="0">
                <a:latin typeface="Tahoma"/>
                <a:cs typeface="Tahoma"/>
              </a:rPr>
              <a:t>k</a:t>
            </a:r>
            <a:r>
              <a:rPr lang="pl-PL" sz="1600" spc="-15" dirty="0" smtClean="0">
                <a:latin typeface="Tahoma"/>
                <a:cs typeface="Tahoma"/>
              </a:rPr>
              <a:t>a</a:t>
            </a:r>
            <a:r>
              <a:rPr lang="pl-PL" sz="1600" dirty="0" smtClean="0">
                <a:latin typeface="Tahoma"/>
                <a:cs typeface="Tahoma"/>
              </a:rPr>
              <a:t>j</a:t>
            </a:r>
            <a:r>
              <a:rPr lang="pl-PL" sz="1600" spc="-15" dirty="0" smtClean="0">
                <a:latin typeface="Tahoma"/>
                <a:cs typeface="Tahoma"/>
              </a:rPr>
              <a:t>ą</a:t>
            </a:r>
            <a:r>
              <a:rPr lang="pl-PL" sz="1600" dirty="0" smtClean="0">
                <a:latin typeface="Tahoma"/>
                <a:cs typeface="Tahoma"/>
              </a:rPr>
              <a:t>ce</a:t>
            </a:r>
            <a:r>
              <a:rPr lang="pl-PL" sz="1600" spc="-15" dirty="0" smtClean="0">
                <a:latin typeface="Tahoma"/>
                <a:cs typeface="Tahoma"/>
              </a:rPr>
              <a:t>g</a:t>
            </a:r>
            <a:r>
              <a:rPr lang="pl-PL" sz="1600" spc="-10" dirty="0" smtClean="0">
                <a:latin typeface="Tahoma"/>
                <a:cs typeface="Tahoma"/>
              </a:rPr>
              <a:t>o</a:t>
            </a:r>
            <a:r>
              <a:rPr lang="pl-PL" sz="1600" spc="-5" dirty="0" smtClean="0">
                <a:latin typeface="Tahoma"/>
                <a:cs typeface="Tahoma"/>
              </a:rPr>
              <a:t> </a:t>
            </a:r>
            <a:r>
              <a:rPr lang="pl-PL" sz="1600" spc="-15" dirty="0" smtClean="0">
                <a:latin typeface="Tahoma"/>
                <a:cs typeface="Tahoma"/>
              </a:rPr>
              <a:t>n</a:t>
            </a:r>
            <a:r>
              <a:rPr lang="pl-PL" sz="1600" spc="-10" dirty="0" smtClean="0">
                <a:latin typeface="Tahoma"/>
                <a:cs typeface="Tahoma"/>
              </a:rPr>
              <a:t>a</a:t>
            </a:r>
            <a:r>
              <a:rPr lang="pl-PL" sz="1600" spc="-5" dirty="0" smtClean="0">
                <a:latin typeface="Tahoma"/>
                <a:cs typeface="Tahoma"/>
              </a:rPr>
              <a:t> </a:t>
            </a:r>
            <a:r>
              <a:rPr lang="pl-PL" sz="1600" dirty="0" smtClean="0">
                <a:latin typeface="Tahoma"/>
                <a:cs typeface="Tahoma"/>
              </a:rPr>
              <a:t>s</a:t>
            </a:r>
            <a:r>
              <a:rPr lang="pl-PL" sz="1600" spc="5" dirty="0" smtClean="0">
                <a:latin typeface="Tahoma"/>
                <a:cs typeface="Tahoma"/>
              </a:rPr>
              <a:t>w</a:t>
            </a:r>
            <a:r>
              <a:rPr lang="pl-PL" sz="1600" spc="-15" dirty="0" smtClean="0">
                <a:latin typeface="Tahoma"/>
                <a:cs typeface="Tahoma"/>
              </a:rPr>
              <a:t>o</a:t>
            </a:r>
            <a:r>
              <a:rPr lang="pl-PL" sz="1600" spc="-10" dirty="0" smtClean="0">
                <a:latin typeface="Tahoma"/>
                <a:cs typeface="Tahoma"/>
              </a:rPr>
              <a:t>je</a:t>
            </a:r>
            <a:r>
              <a:rPr lang="pl-PL" sz="1600" spc="-5" dirty="0" smtClean="0">
                <a:latin typeface="Tahoma"/>
                <a:cs typeface="Tahoma"/>
              </a:rPr>
              <a:t>j </a:t>
            </a:r>
            <a:r>
              <a:rPr lang="pl-PL" sz="1600" dirty="0" smtClean="0">
                <a:latin typeface="Tahoma"/>
                <a:cs typeface="Tahoma"/>
              </a:rPr>
              <a:t>d</a:t>
            </a:r>
            <a:r>
              <a:rPr lang="pl-PL" sz="1600" spc="-10" dirty="0" smtClean="0">
                <a:latin typeface="Tahoma"/>
                <a:cs typeface="Tahoma"/>
              </a:rPr>
              <a:t>r</a:t>
            </a:r>
            <a:r>
              <a:rPr lang="pl-PL" sz="1600" dirty="0" smtClean="0">
                <a:latin typeface="Tahoma"/>
                <a:cs typeface="Tahoma"/>
              </a:rPr>
              <a:t>odze</a:t>
            </a:r>
            <a:r>
              <a:rPr lang="pl-PL" sz="1600" spc="10" dirty="0" smtClean="0">
                <a:latin typeface="Tahoma"/>
                <a:cs typeface="Tahoma"/>
              </a:rPr>
              <a:t> </a:t>
            </a:r>
            <a:r>
              <a:rPr lang="pl-PL" sz="1600" dirty="0" smtClean="0">
                <a:latin typeface="Tahoma"/>
                <a:cs typeface="Tahoma"/>
              </a:rPr>
              <a:t>pł</a:t>
            </a:r>
            <a:r>
              <a:rPr lang="pl-PL" sz="1600" spc="5" dirty="0" smtClean="0">
                <a:latin typeface="Tahoma"/>
                <a:cs typeface="Tahoma"/>
              </a:rPr>
              <a:t>a</a:t>
            </a:r>
            <a:r>
              <a:rPr lang="pl-PL" sz="1600" dirty="0" smtClean="0">
                <a:latin typeface="Tahoma"/>
                <a:cs typeface="Tahoma"/>
              </a:rPr>
              <a:t>s</a:t>
            </a:r>
            <a:r>
              <a:rPr lang="pl-PL" sz="1600" spc="-5" dirty="0" smtClean="0">
                <a:latin typeface="Tahoma"/>
                <a:cs typeface="Tahoma"/>
              </a:rPr>
              <a:t>z</a:t>
            </a:r>
            <a:r>
              <a:rPr lang="pl-PL" sz="1600" dirty="0" smtClean="0">
                <a:latin typeface="Tahoma"/>
                <a:cs typeface="Tahoma"/>
              </a:rPr>
              <a:t>c</a:t>
            </a:r>
            <a:r>
              <a:rPr lang="pl-PL" sz="1600" spc="-10" dirty="0" smtClean="0">
                <a:latin typeface="Tahoma"/>
                <a:cs typeface="Tahoma"/>
              </a:rPr>
              <a:t>z</a:t>
            </a:r>
            <a:r>
              <a:rPr lang="pl-PL" sz="1600" spc="10" dirty="0" smtClean="0">
                <a:latin typeface="Tahoma"/>
                <a:cs typeface="Tahoma"/>
              </a:rPr>
              <a:t>y</a:t>
            </a:r>
            <a:r>
              <a:rPr lang="pl-PL" sz="1600" spc="-15" dirty="0" smtClean="0">
                <a:latin typeface="Tahoma"/>
                <a:cs typeface="Tahoma"/>
              </a:rPr>
              <a:t>z</a:t>
            </a:r>
            <a:r>
              <a:rPr lang="pl-PL" sz="1600" spc="-10" dirty="0" smtClean="0">
                <a:latin typeface="Tahoma"/>
                <a:cs typeface="Tahoma"/>
              </a:rPr>
              <a:t>ny </a:t>
            </a:r>
            <a:r>
              <a:rPr lang="pl-PL" sz="1600" dirty="0" smtClean="0">
                <a:latin typeface="Tahoma"/>
                <a:cs typeface="Tahoma"/>
              </a:rPr>
              <a:t>og</a:t>
            </a:r>
            <a:r>
              <a:rPr lang="pl-PL" sz="1600" spc="-20" dirty="0" smtClean="0">
                <a:latin typeface="Tahoma"/>
                <a:cs typeface="Tahoma"/>
              </a:rPr>
              <a:t>r</a:t>
            </a:r>
            <a:r>
              <a:rPr lang="pl-PL" sz="1600" spc="-5" dirty="0" smtClean="0">
                <a:latin typeface="Tahoma"/>
                <a:cs typeface="Tahoma"/>
              </a:rPr>
              <a:t>ani</a:t>
            </a:r>
            <a:r>
              <a:rPr lang="pl-PL" sz="1600" spc="-15" dirty="0" smtClean="0">
                <a:latin typeface="Tahoma"/>
                <a:cs typeface="Tahoma"/>
              </a:rPr>
              <a:t>c</a:t>
            </a:r>
            <a:r>
              <a:rPr lang="pl-PL" sz="1600" dirty="0" smtClean="0">
                <a:latin typeface="Tahoma"/>
                <a:cs typeface="Tahoma"/>
              </a:rPr>
              <a:t>zaj</a:t>
            </a:r>
            <a:r>
              <a:rPr lang="pl-PL" sz="1600" spc="-15" dirty="0" smtClean="0">
                <a:latin typeface="Tahoma"/>
                <a:cs typeface="Tahoma"/>
              </a:rPr>
              <a:t>ą</a:t>
            </a:r>
            <a:r>
              <a:rPr lang="pl-PL" sz="1600" spc="5" dirty="0" smtClean="0">
                <a:latin typeface="Tahoma"/>
                <a:cs typeface="Tahoma"/>
              </a:rPr>
              <a:t>c</a:t>
            </a:r>
            <a:r>
              <a:rPr lang="pl-PL" sz="1600" dirty="0" smtClean="0">
                <a:latin typeface="Tahoma"/>
                <a:cs typeface="Tahoma"/>
              </a:rPr>
              <a:t>e</a:t>
            </a:r>
            <a:r>
              <a:rPr lang="pl-PL" sz="1600" spc="-10" dirty="0" smtClean="0">
                <a:latin typeface="Tahoma"/>
                <a:cs typeface="Tahoma"/>
              </a:rPr>
              <a:t> jak</a:t>
            </a:r>
            <a:r>
              <a:rPr lang="pl-PL" sz="1600" spc="-5" dirty="0" smtClean="0">
                <a:latin typeface="Tahoma"/>
                <a:cs typeface="Tahoma"/>
              </a:rPr>
              <a:t>imi s</a:t>
            </a:r>
            <a:r>
              <a:rPr lang="pl-PL" sz="1600" spc="-10" dirty="0" smtClean="0">
                <a:latin typeface="Tahoma"/>
                <a:cs typeface="Tahoma"/>
              </a:rPr>
              <a:t>ą</a:t>
            </a:r>
            <a:r>
              <a:rPr lang="pl-PL" sz="1600" spc="10" dirty="0" smtClean="0">
                <a:latin typeface="Tahoma"/>
                <a:cs typeface="Tahoma"/>
              </a:rPr>
              <a:t> </a:t>
            </a:r>
            <a:r>
              <a:rPr lang="pl-PL" sz="1600" dirty="0" smtClean="0">
                <a:latin typeface="Tahoma"/>
                <a:cs typeface="Tahoma"/>
              </a:rPr>
              <a:t>ś</a:t>
            </a:r>
            <a:r>
              <a:rPr lang="pl-PL" sz="1600" spc="-5" dirty="0" smtClean="0">
                <a:latin typeface="Tahoma"/>
                <a:cs typeface="Tahoma"/>
              </a:rPr>
              <a:t>cia</a:t>
            </a:r>
            <a:r>
              <a:rPr lang="pl-PL" sz="1600" spc="-15" dirty="0" smtClean="0">
                <a:latin typeface="Tahoma"/>
                <a:cs typeface="Tahoma"/>
              </a:rPr>
              <a:t>na</a:t>
            </a:r>
            <a:r>
              <a:rPr lang="pl-PL" sz="1600" spc="-5" dirty="0" smtClean="0">
                <a:latin typeface="Tahoma"/>
                <a:cs typeface="Tahoma"/>
              </a:rPr>
              <a:t>,</a:t>
            </a:r>
            <a:r>
              <a:rPr lang="pl-PL" sz="1600" spc="10" dirty="0" smtClean="0">
                <a:latin typeface="Tahoma"/>
                <a:cs typeface="Tahoma"/>
              </a:rPr>
              <a:t> </a:t>
            </a:r>
            <a:r>
              <a:rPr lang="pl-PL" sz="1600" spc="-10" dirty="0" smtClean="0">
                <a:latin typeface="Tahoma"/>
                <a:cs typeface="Tahoma"/>
              </a:rPr>
              <a:t>s</a:t>
            </a:r>
            <a:r>
              <a:rPr lang="pl-PL" sz="1600" spc="-20" dirty="0" smtClean="0">
                <a:latin typeface="Tahoma"/>
                <a:cs typeface="Tahoma"/>
              </a:rPr>
              <a:t>u</a:t>
            </a:r>
            <a:r>
              <a:rPr lang="pl-PL" sz="1600" spc="-5" dirty="0" smtClean="0">
                <a:latin typeface="Tahoma"/>
                <a:cs typeface="Tahoma"/>
              </a:rPr>
              <a:t>f</a:t>
            </a:r>
            <a:r>
              <a:rPr lang="pl-PL" sz="1600" spc="-15" dirty="0" smtClean="0">
                <a:latin typeface="Tahoma"/>
                <a:cs typeface="Tahoma"/>
              </a:rPr>
              <a:t>i</a:t>
            </a:r>
            <a:r>
              <a:rPr lang="pl-PL" sz="1600" spc="-5" dirty="0" smtClean="0">
                <a:latin typeface="Tahoma"/>
                <a:cs typeface="Tahoma"/>
              </a:rPr>
              <a:t>t, </a:t>
            </a:r>
            <a:r>
              <a:rPr lang="pl-PL" sz="1600" spc="-10" dirty="0" smtClean="0">
                <a:latin typeface="Tahoma"/>
                <a:cs typeface="Tahoma"/>
              </a:rPr>
              <a:t>pod</a:t>
            </a:r>
            <a:r>
              <a:rPr lang="pl-PL" sz="1600" spc="-5" dirty="0" smtClean="0">
                <a:latin typeface="Tahoma"/>
                <a:cs typeface="Tahoma"/>
              </a:rPr>
              <a:t>ł</a:t>
            </a:r>
            <a:r>
              <a:rPr lang="pl-PL" sz="1600" spc="-10" dirty="0" smtClean="0">
                <a:latin typeface="Tahoma"/>
                <a:cs typeface="Tahoma"/>
              </a:rPr>
              <a:t>og</a:t>
            </a:r>
            <a:r>
              <a:rPr lang="pl-PL" sz="1600" spc="-15" dirty="0" smtClean="0">
                <a:latin typeface="Tahoma"/>
                <a:cs typeface="Tahoma"/>
              </a:rPr>
              <a:t>a</a:t>
            </a:r>
            <a:r>
              <a:rPr lang="pl-PL" sz="1600" spc="-5" dirty="0" smtClean="0">
                <a:latin typeface="Tahoma"/>
                <a:cs typeface="Tahoma"/>
              </a:rPr>
              <a:t>. </a:t>
            </a:r>
            <a:r>
              <a:rPr lang="pl-PL" sz="1600" spc="-45" dirty="0" smtClean="0">
                <a:latin typeface="Tahoma"/>
                <a:cs typeface="Tahoma"/>
              </a:rPr>
              <a:t>F</a:t>
            </a:r>
            <a:r>
              <a:rPr lang="pl-PL" sz="1600" spc="-15" dirty="0" smtClean="0">
                <a:latin typeface="Tahoma"/>
                <a:cs typeface="Tahoma"/>
              </a:rPr>
              <a:t>a</a:t>
            </a:r>
            <a:r>
              <a:rPr lang="pl-PL" sz="1600" spc="-5" dirty="0" smtClean="0">
                <a:latin typeface="Tahoma"/>
                <a:cs typeface="Tahoma"/>
              </a:rPr>
              <a:t>la </a:t>
            </a:r>
            <a:r>
              <a:rPr lang="pl-PL" sz="1600" spc="-10" dirty="0" smtClean="0">
                <a:latin typeface="Tahoma"/>
                <a:cs typeface="Tahoma"/>
              </a:rPr>
              <a:t>pada</a:t>
            </a:r>
            <a:r>
              <a:rPr lang="pl-PL" sz="1600" dirty="0" smtClean="0">
                <a:latin typeface="Tahoma"/>
                <a:cs typeface="Tahoma"/>
              </a:rPr>
              <a:t>jąc</a:t>
            </a:r>
            <a:r>
              <a:rPr lang="pl-PL" sz="1600" spc="-10" dirty="0" smtClean="0">
                <a:latin typeface="Tahoma"/>
                <a:cs typeface="Tahoma"/>
              </a:rPr>
              <a:t>a</a:t>
            </a:r>
            <a:r>
              <a:rPr lang="pl-PL" sz="1600" spc="-5" dirty="0" smtClean="0">
                <a:latin typeface="Tahoma"/>
                <a:cs typeface="Tahoma"/>
              </a:rPr>
              <a:t> </a:t>
            </a:r>
            <a:r>
              <a:rPr lang="pl-PL" sz="1600" spc="-10" dirty="0" smtClean="0">
                <a:latin typeface="Tahoma"/>
                <a:cs typeface="Tahoma"/>
              </a:rPr>
              <a:t>ul</a:t>
            </a:r>
            <a:r>
              <a:rPr lang="pl-PL" sz="1600" dirty="0" smtClean="0">
                <a:latin typeface="Tahoma"/>
                <a:cs typeface="Tahoma"/>
              </a:rPr>
              <a:t>ega</a:t>
            </a:r>
            <a:r>
              <a:rPr lang="pl-PL" sz="1600" spc="-5" dirty="0" smtClean="0">
                <a:latin typeface="Tahoma"/>
                <a:cs typeface="Tahoma"/>
              </a:rPr>
              <a:t> </a:t>
            </a:r>
            <a:r>
              <a:rPr lang="pl-PL" sz="1600" spc="-10" dirty="0" smtClean="0">
                <a:latin typeface="Tahoma"/>
                <a:cs typeface="Tahoma"/>
              </a:rPr>
              <a:t>odb</a:t>
            </a:r>
            <a:r>
              <a:rPr lang="pl-PL" sz="1600" spc="-15" dirty="0" smtClean="0">
                <a:latin typeface="Tahoma"/>
                <a:cs typeface="Tahoma"/>
              </a:rPr>
              <a:t>i</a:t>
            </a:r>
            <a:r>
              <a:rPr lang="pl-PL" sz="1600" spc="5" dirty="0" smtClean="0">
                <a:latin typeface="Tahoma"/>
                <a:cs typeface="Tahoma"/>
              </a:rPr>
              <a:t>c</a:t>
            </a:r>
            <a:r>
              <a:rPr lang="pl-PL" sz="1600" spc="-15" dirty="0" smtClean="0">
                <a:latin typeface="Tahoma"/>
                <a:cs typeface="Tahoma"/>
              </a:rPr>
              <a:t>i</a:t>
            </a:r>
            <a:r>
              <a:rPr lang="pl-PL" sz="1600" spc="-10" dirty="0" smtClean="0">
                <a:latin typeface="Tahoma"/>
                <a:cs typeface="Tahoma"/>
              </a:rPr>
              <a:t>u</a:t>
            </a:r>
            <a:r>
              <a:rPr lang="pl-PL" sz="1600" spc="-5" dirty="0" smtClean="0">
                <a:latin typeface="Tahoma"/>
                <a:cs typeface="Tahoma"/>
              </a:rPr>
              <a:t> i </a:t>
            </a:r>
            <a:r>
              <a:rPr lang="pl-PL" sz="1600" spc="-10" dirty="0" smtClean="0">
                <a:latin typeface="Tahoma"/>
                <a:cs typeface="Tahoma"/>
              </a:rPr>
              <a:t>podąża</a:t>
            </a:r>
            <a:r>
              <a:rPr lang="pl-PL" sz="1600" spc="10" dirty="0" smtClean="0">
                <a:latin typeface="Tahoma"/>
                <a:cs typeface="Tahoma"/>
              </a:rPr>
              <a:t> </a:t>
            </a:r>
            <a:r>
              <a:rPr lang="pl-PL" sz="1600" spc="-5" dirty="0" smtClean="0">
                <a:latin typeface="Tahoma"/>
                <a:cs typeface="Tahoma"/>
              </a:rPr>
              <a:t>dal</a:t>
            </a:r>
            <a:r>
              <a:rPr lang="pl-PL" sz="1600" spc="-15" dirty="0" smtClean="0">
                <a:latin typeface="Tahoma"/>
                <a:cs typeface="Tahoma"/>
              </a:rPr>
              <a:t>e</a:t>
            </a:r>
            <a:r>
              <a:rPr lang="pl-PL" sz="1600" spc="-5" dirty="0" smtClean="0">
                <a:latin typeface="Tahoma"/>
                <a:cs typeface="Tahoma"/>
              </a:rPr>
              <a:t>j </a:t>
            </a:r>
            <a:r>
              <a:rPr lang="pl-PL" sz="1600" spc="-10" dirty="0" smtClean="0">
                <a:latin typeface="Tahoma"/>
                <a:cs typeface="Tahoma"/>
              </a:rPr>
              <a:t>jako f</a:t>
            </a:r>
            <a:r>
              <a:rPr lang="pl-PL" sz="1600" spc="-5" dirty="0" smtClean="0">
                <a:latin typeface="Tahoma"/>
                <a:cs typeface="Tahoma"/>
              </a:rPr>
              <a:t>ala </a:t>
            </a:r>
            <a:r>
              <a:rPr lang="pl-PL" sz="1600" spc="-10" dirty="0" smtClean="0">
                <a:latin typeface="Tahoma"/>
                <a:cs typeface="Tahoma"/>
              </a:rPr>
              <a:t>o</a:t>
            </a:r>
            <a:r>
              <a:rPr lang="pl-PL" sz="1600" spc="-5" dirty="0" smtClean="0">
                <a:latin typeface="Tahoma"/>
                <a:cs typeface="Tahoma"/>
              </a:rPr>
              <a:t>d</a:t>
            </a:r>
            <a:r>
              <a:rPr lang="pl-PL" sz="1600" spc="-15" dirty="0" smtClean="0">
                <a:latin typeface="Tahoma"/>
                <a:cs typeface="Tahoma"/>
              </a:rPr>
              <a:t>b</a:t>
            </a:r>
            <a:r>
              <a:rPr lang="pl-PL" sz="1600" spc="5" dirty="0" smtClean="0">
                <a:latin typeface="Tahoma"/>
                <a:cs typeface="Tahoma"/>
              </a:rPr>
              <a:t>i</a:t>
            </a:r>
            <a:r>
              <a:rPr lang="pl-PL" sz="1600" spc="-5" dirty="0" smtClean="0">
                <a:latin typeface="Tahoma"/>
                <a:cs typeface="Tahoma"/>
              </a:rPr>
              <a:t>t</a:t>
            </a:r>
            <a:r>
              <a:rPr lang="pl-PL" sz="1600" spc="-10" dirty="0" smtClean="0">
                <a:latin typeface="Tahoma"/>
                <a:cs typeface="Tahoma"/>
              </a:rPr>
              <a:t>a</a:t>
            </a:r>
            <a:r>
              <a:rPr lang="pl-PL" sz="1600" spc="-5" dirty="0" smtClean="0">
                <a:latin typeface="Tahoma"/>
                <a:cs typeface="Tahoma"/>
              </a:rPr>
              <a:t> </a:t>
            </a:r>
            <a:r>
              <a:rPr lang="pl-PL" sz="1600" spc="-10" dirty="0" smtClean="0">
                <a:latin typeface="Tahoma"/>
                <a:cs typeface="Tahoma"/>
              </a:rPr>
              <a:t>do</a:t>
            </a:r>
            <a:r>
              <a:rPr lang="pl-PL" sz="1600" spc="10" dirty="0" smtClean="0">
                <a:latin typeface="Tahoma"/>
                <a:cs typeface="Tahoma"/>
              </a:rPr>
              <a:t> </a:t>
            </a:r>
            <a:r>
              <a:rPr lang="pl-PL" sz="1600" spc="-20" dirty="0" smtClean="0">
                <a:latin typeface="Tahoma"/>
                <a:cs typeface="Tahoma"/>
              </a:rPr>
              <a:t>k</a:t>
            </a:r>
            <a:r>
              <a:rPr lang="pl-PL" sz="1600" spc="-15" dirty="0" smtClean="0">
                <a:latin typeface="Tahoma"/>
                <a:cs typeface="Tahoma"/>
              </a:rPr>
              <a:t>ol</a:t>
            </a:r>
            <a:r>
              <a:rPr lang="pl-PL" sz="1600" dirty="0" smtClean="0">
                <a:latin typeface="Tahoma"/>
                <a:cs typeface="Tahoma"/>
              </a:rPr>
              <a:t>e</a:t>
            </a:r>
            <a:r>
              <a:rPr lang="pl-PL" sz="1600" spc="-90" dirty="0" smtClean="0">
                <a:latin typeface="Tahoma"/>
                <a:cs typeface="Tahoma"/>
              </a:rPr>
              <a:t>j</a:t>
            </a:r>
            <a:r>
              <a:rPr lang="pl-PL" sz="1600" spc="-20" dirty="0" smtClean="0">
                <a:latin typeface="Tahoma"/>
                <a:cs typeface="Tahoma"/>
              </a:rPr>
              <a:t>n</a:t>
            </a:r>
            <a:r>
              <a:rPr lang="pl-PL" sz="1600" spc="-10" dirty="0" smtClean="0">
                <a:latin typeface="Tahoma"/>
                <a:cs typeface="Tahoma"/>
              </a:rPr>
              <a:t>e</a:t>
            </a:r>
            <a:r>
              <a:rPr lang="pl-PL" sz="1600" spc="-5" dirty="0" smtClean="0">
                <a:latin typeface="Tahoma"/>
                <a:cs typeface="Tahoma"/>
              </a:rPr>
              <a:t>j </a:t>
            </a:r>
            <a:r>
              <a:rPr lang="pl-PL" sz="1600" spc="-10" dirty="0" smtClean="0">
                <a:latin typeface="Tahoma"/>
                <a:cs typeface="Tahoma"/>
              </a:rPr>
              <a:t>ś</a:t>
            </a:r>
            <a:r>
              <a:rPr lang="pl-PL" sz="1600" spc="5" dirty="0" smtClean="0">
                <a:latin typeface="Tahoma"/>
                <a:cs typeface="Tahoma"/>
              </a:rPr>
              <a:t>c</a:t>
            </a:r>
            <a:r>
              <a:rPr lang="pl-PL" sz="1600" spc="-15" dirty="0" smtClean="0">
                <a:latin typeface="Tahoma"/>
                <a:cs typeface="Tahoma"/>
              </a:rPr>
              <a:t>i</a:t>
            </a:r>
            <a:r>
              <a:rPr lang="pl-PL" sz="1600" spc="-10" dirty="0" smtClean="0">
                <a:latin typeface="Tahoma"/>
                <a:cs typeface="Tahoma"/>
              </a:rPr>
              <a:t>a</a:t>
            </a:r>
            <a:r>
              <a:rPr lang="pl-PL" sz="1600" spc="-15" dirty="0" smtClean="0">
                <a:latin typeface="Tahoma"/>
                <a:cs typeface="Tahoma"/>
              </a:rPr>
              <a:t>n</a:t>
            </a:r>
            <a:r>
              <a:rPr lang="pl-PL" sz="1600" spc="-100" dirty="0" smtClean="0">
                <a:latin typeface="Tahoma"/>
                <a:cs typeface="Tahoma"/>
              </a:rPr>
              <a:t>y</a:t>
            </a:r>
            <a:r>
              <a:rPr lang="pl-PL" sz="1600" spc="-5" dirty="0" smtClean="0">
                <a:latin typeface="Tahoma"/>
                <a:cs typeface="Tahoma"/>
              </a:rPr>
              <a:t>, </a:t>
            </a:r>
            <a:r>
              <a:rPr lang="pl-PL" sz="1600" spc="-10" dirty="0" smtClean="0">
                <a:latin typeface="Tahoma"/>
                <a:cs typeface="Tahoma"/>
              </a:rPr>
              <a:t>a</a:t>
            </a:r>
            <a:r>
              <a:rPr lang="pl-PL" sz="1600" spc="-5" dirty="0" smtClean="0">
                <a:latin typeface="Tahoma"/>
                <a:cs typeface="Tahoma"/>
              </a:rPr>
              <a:t>b</a:t>
            </a:r>
            <a:r>
              <a:rPr lang="pl-PL" sz="1600" dirty="0" smtClean="0">
                <a:latin typeface="Tahoma"/>
                <a:cs typeface="Tahoma"/>
              </a:rPr>
              <a:t>y</a:t>
            </a:r>
            <a:r>
              <a:rPr lang="pl-PL" sz="1600" spc="-10" dirty="0" smtClean="0">
                <a:latin typeface="Tahoma"/>
                <a:cs typeface="Tahoma"/>
              </a:rPr>
              <a:t> </a:t>
            </a:r>
            <a:r>
              <a:rPr lang="pl-PL" sz="1600" spc="-20" dirty="0" smtClean="0">
                <a:latin typeface="Tahoma"/>
                <a:cs typeface="Tahoma"/>
              </a:rPr>
              <a:t>u</a:t>
            </a:r>
            <a:r>
              <a:rPr lang="pl-PL" sz="1600" spc="5" dirty="0" smtClean="0">
                <a:latin typeface="Tahoma"/>
                <a:cs typeface="Tahoma"/>
              </a:rPr>
              <a:t>l</a:t>
            </a:r>
            <a:r>
              <a:rPr lang="pl-PL" sz="1600" spc="-10" dirty="0" smtClean="0">
                <a:latin typeface="Tahoma"/>
                <a:cs typeface="Tahoma"/>
              </a:rPr>
              <a:t>e</a:t>
            </a:r>
            <a:r>
              <a:rPr lang="pl-PL" sz="1600" dirty="0" smtClean="0">
                <a:latin typeface="Tahoma"/>
                <a:cs typeface="Tahoma"/>
              </a:rPr>
              <a:t>c</a:t>
            </a:r>
            <a:r>
              <a:rPr lang="pl-PL" sz="1600" spc="5" dirty="0" smtClean="0">
                <a:latin typeface="Tahoma"/>
                <a:cs typeface="Tahoma"/>
              </a:rPr>
              <a:t> </a:t>
            </a:r>
            <a:r>
              <a:rPr lang="pl-PL" sz="1600" spc="-20" dirty="0" smtClean="0">
                <a:latin typeface="Tahoma"/>
                <a:cs typeface="Tahoma"/>
              </a:rPr>
              <a:t>k</a:t>
            </a:r>
            <a:r>
              <a:rPr lang="pl-PL" sz="1600" spc="-15" dirty="0" smtClean="0">
                <a:latin typeface="Tahoma"/>
                <a:cs typeface="Tahoma"/>
              </a:rPr>
              <a:t>o</a:t>
            </a:r>
            <a:r>
              <a:rPr lang="pl-PL" sz="1600" spc="-5" dirty="0" smtClean="0">
                <a:latin typeface="Tahoma"/>
                <a:cs typeface="Tahoma"/>
              </a:rPr>
              <a:t>l</a:t>
            </a:r>
            <a:r>
              <a:rPr lang="pl-PL" sz="1600" spc="-15" dirty="0" smtClean="0">
                <a:latin typeface="Tahoma"/>
                <a:cs typeface="Tahoma"/>
              </a:rPr>
              <a:t>e</a:t>
            </a:r>
            <a:r>
              <a:rPr lang="pl-PL" sz="1600" spc="-10" dirty="0" smtClean="0">
                <a:latin typeface="Tahoma"/>
                <a:cs typeface="Tahoma"/>
              </a:rPr>
              <a:t>jne</a:t>
            </a:r>
            <a:r>
              <a:rPr lang="pl-PL" sz="1600" spc="-15" dirty="0" smtClean="0">
                <a:latin typeface="Tahoma"/>
                <a:cs typeface="Tahoma"/>
              </a:rPr>
              <a:t>m</a:t>
            </a:r>
            <a:r>
              <a:rPr lang="pl-PL" sz="1600" spc="-10" dirty="0" smtClean="0">
                <a:latin typeface="Tahoma"/>
                <a:cs typeface="Tahoma"/>
              </a:rPr>
              <a:t>u</a:t>
            </a:r>
            <a:r>
              <a:rPr lang="pl-PL" sz="1600" spc="-5" dirty="0" smtClean="0">
                <a:latin typeface="Tahoma"/>
                <a:cs typeface="Tahoma"/>
              </a:rPr>
              <a:t> </a:t>
            </a:r>
            <a:r>
              <a:rPr lang="pl-PL" sz="1600" spc="-15" dirty="0" smtClean="0">
                <a:latin typeface="Tahoma"/>
                <a:cs typeface="Tahoma"/>
              </a:rPr>
              <a:t>o</a:t>
            </a:r>
            <a:r>
              <a:rPr lang="pl-PL" sz="1600" spc="-5" dirty="0" smtClean="0">
                <a:latin typeface="Tahoma"/>
                <a:cs typeface="Tahoma"/>
              </a:rPr>
              <a:t>d</a:t>
            </a:r>
            <a:r>
              <a:rPr lang="pl-PL" sz="1600" spc="-15" dirty="0" smtClean="0">
                <a:latin typeface="Tahoma"/>
                <a:cs typeface="Tahoma"/>
              </a:rPr>
              <a:t>b</a:t>
            </a:r>
            <a:r>
              <a:rPr lang="pl-PL" sz="1600" spc="-5" dirty="0" smtClean="0">
                <a:latin typeface="Tahoma"/>
                <a:cs typeface="Tahoma"/>
              </a:rPr>
              <a:t>ici</a:t>
            </a:r>
            <a:r>
              <a:rPr lang="pl-PL" sz="1600" spc="-20" dirty="0" smtClean="0">
                <a:latin typeface="Tahoma"/>
                <a:cs typeface="Tahoma"/>
              </a:rPr>
              <a:t>u</a:t>
            </a:r>
            <a:r>
              <a:rPr lang="pl-PL" sz="1600" spc="-5" dirty="0" smtClean="0">
                <a:latin typeface="Tahoma"/>
                <a:cs typeface="Tahoma"/>
              </a:rPr>
              <a:t>.</a:t>
            </a:r>
            <a:r>
              <a:rPr lang="pl-PL" sz="1600" spc="-10" dirty="0" smtClean="0">
                <a:latin typeface="Tahoma"/>
                <a:cs typeface="Tahoma"/>
              </a:rPr>
              <a:t> </a:t>
            </a:r>
            <a:r>
              <a:rPr lang="pl-PL" sz="1600" spc="-114" dirty="0" smtClean="0">
                <a:latin typeface="Tahoma"/>
                <a:cs typeface="Tahoma"/>
              </a:rPr>
              <a:t>T</a:t>
            </a:r>
            <a:r>
              <a:rPr lang="pl-PL" sz="1600" dirty="0" smtClean="0">
                <a:latin typeface="Tahoma"/>
                <a:cs typeface="Tahoma"/>
              </a:rPr>
              <a:t>eor</a:t>
            </a:r>
            <a:r>
              <a:rPr lang="pl-PL" sz="1600" spc="-10" dirty="0" smtClean="0">
                <a:latin typeface="Tahoma"/>
                <a:cs typeface="Tahoma"/>
              </a:rPr>
              <a:t>e</a:t>
            </a:r>
            <a:r>
              <a:rPr lang="pl-PL" sz="1600" spc="-5" dirty="0" smtClean="0">
                <a:latin typeface="Tahoma"/>
                <a:cs typeface="Tahoma"/>
              </a:rPr>
              <a:t>t</a:t>
            </a:r>
            <a:r>
              <a:rPr lang="pl-PL" sz="1600" spc="-20" dirty="0" smtClean="0">
                <a:latin typeface="Tahoma"/>
                <a:cs typeface="Tahoma"/>
              </a:rPr>
              <a:t>y</a:t>
            </a:r>
            <a:r>
              <a:rPr lang="pl-PL" sz="1600" dirty="0" smtClean="0">
                <a:latin typeface="Tahoma"/>
                <a:cs typeface="Tahoma"/>
              </a:rPr>
              <a:t>c</a:t>
            </a:r>
            <a:r>
              <a:rPr lang="pl-PL" sz="1600" spc="-10" dirty="0" smtClean="0">
                <a:latin typeface="Tahoma"/>
                <a:cs typeface="Tahoma"/>
              </a:rPr>
              <a:t>z</a:t>
            </a:r>
            <a:r>
              <a:rPr lang="pl-PL" sz="1600" spc="-5" dirty="0" smtClean="0">
                <a:latin typeface="Tahoma"/>
                <a:cs typeface="Tahoma"/>
              </a:rPr>
              <a:t>nie w idea</a:t>
            </a:r>
            <a:r>
              <a:rPr lang="pl-PL" sz="1600" dirty="0" smtClean="0">
                <a:latin typeface="Tahoma"/>
                <a:cs typeface="Tahoma"/>
              </a:rPr>
              <a:t>l</a:t>
            </a:r>
            <a:r>
              <a:rPr lang="pl-PL" sz="1600" spc="-30" dirty="0" smtClean="0">
                <a:latin typeface="Tahoma"/>
                <a:cs typeface="Tahoma"/>
              </a:rPr>
              <a:t>n</a:t>
            </a:r>
            <a:r>
              <a:rPr lang="pl-PL" sz="1600" spc="-10" dirty="0" smtClean="0">
                <a:latin typeface="Tahoma"/>
                <a:cs typeface="Tahoma"/>
              </a:rPr>
              <a:t>ym</a:t>
            </a:r>
            <a:r>
              <a:rPr lang="pl-PL" sz="1600" spc="-5" dirty="0" smtClean="0">
                <a:latin typeface="Tahoma"/>
                <a:cs typeface="Tahoma"/>
              </a:rPr>
              <a:t> </a:t>
            </a:r>
            <a:r>
              <a:rPr lang="pl-PL" sz="1600" spc="-10" dirty="0" smtClean="0">
                <a:latin typeface="Tahoma"/>
                <a:cs typeface="Tahoma"/>
              </a:rPr>
              <a:t>p</a:t>
            </a:r>
            <a:r>
              <a:rPr lang="pl-PL" sz="1600" spc="-15" dirty="0" smtClean="0">
                <a:latin typeface="Tahoma"/>
                <a:cs typeface="Tahoma"/>
              </a:rPr>
              <a:t>o</a:t>
            </a:r>
            <a:r>
              <a:rPr lang="pl-PL" sz="1600" spc="-10" dirty="0" smtClean="0">
                <a:latin typeface="Tahoma"/>
                <a:cs typeface="Tahoma"/>
              </a:rPr>
              <a:t>mi</a:t>
            </a:r>
            <a:r>
              <a:rPr lang="pl-PL" sz="1600" spc="-15" dirty="0" smtClean="0">
                <a:latin typeface="Tahoma"/>
                <a:cs typeface="Tahoma"/>
              </a:rPr>
              <a:t>e</a:t>
            </a:r>
            <a:r>
              <a:rPr lang="pl-PL" sz="1600" dirty="0" smtClean="0">
                <a:latin typeface="Tahoma"/>
                <a:cs typeface="Tahoma"/>
              </a:rPr>
              <a:t>s</a:t>
            </a:r>
            <a:r>
              <a:rPr lang="pl-PL" sz="1600" spc="-5" dirty="0" smtClean="0">
                <a:latin typeface="Tahoma"/>
                <a:cs typeface="Tahoma"/>
              </a:rPr>
              <a:t>z</a:t>
            </a:r>
            <a:r>
              <a:rPr lang="pl-PL" sz="1600" dirty="0" smtClean="0">
                <a:latin typeface="Tahoma"/>
                <a:cs typeface="Tahoma"/>
              </a:rPr>
              <a:t>cz</a:t>
            </a:r>
            <a:r>
              <a:rPr lang="pl-PL" sz="1600" spc="-5" dirty="0" smtClean="0">
                <a:latin typeface="Tahoma"/>
                <a:cs typeface="Tahoma"/>
              </a:rPr>
              <a:t>e</a:t>
            </a:r>
            <a:r>
              <a:rPr lang="pl-PL" sz="1600" spc="-10" dirty="0" smtClean="0">
                <a:latin typeface="Tahoma"/>
                <a:cs typeface="Tahoma"/>
              </a:rPr>
              <a:t>n</a:t>
            </a:r>
            <a:r>
              <a:rPr lang="pl-PL" sz="1600" spc="-15" dirty="0" smtClean="0">
                <a:latin typeface="Tahoma"/>
                <a:cs typeface="Tahoma"/>
              </a:rPr>
              <a:t>i</a:t>
            </a:r>
            <a:r>
              <a:rPr lang="pl-PL" sz="1600" spc="-20" dirty="0" smtClean="0">
                <a:latin typeface="Tahoma"/>
                <a:cs typeface="Tahoma"/>
              </a:rPr>
              <a:t>u</a:t>
            </a:r>
            <a:r>
              <a:rPr lang="pl-PL" sz="1600" spc="-5" dirty="0" smtClean="0">
                <a:latin typeface="Tahoma"/>
                <a:cs typeface="Tahoma"/>
              </a:rPr>
              <a:t>, gdz</a:t>
            </a:r>
            <a:r>
              <a:rPr lang="pl-PL" sz="1600" dirty="0" smtClean="0">
                <a:latin typeface="Tahoma"/>
                <a:cs typeface="Tahoma"/>
              </a:rPr>
              <a:t>ie</a:t>
            </a:r>
            <a:r>
              <a:rPr lang="pl-PL" sz="1600" spc="10" dirty="0" smtClean="0">
                <a:latin typeface="Tahoma"/>
                <a:cs typeface="Tahoma"/>
              </a:rPr>
              <a:t> </a:t>
            </a:r>
            <a:r>
              <a:rPr lang="pl-PL" sz="1600" spc="-20" dirty="0" smtClean="0">
                <a:latin typeface="Tahoma"/>
                <a:cs typeface="Tahoma"/>
              </a:rPr>
              <a:t>n</a:t>
            </a:r>
            <a:r>
              <a:rPr lang="pl-PL" sz="1600" spc="-5" dirty="0" smtClean="0">
                <a:latin typeface="Tahoma"/>
                <a:cs typeface="Tahoma"/>
              </a:rPr>
              <a:t>ie</a:t>
            </a:r>
            <a:r>
              <a:rPr lang="pl-PL" sz="1600" spc="10" dirty="0" smtClean="0">
                <a:latin typeface="Tahoma"/>
                <a:cs typeface="Tahoma"/>
              </a:rPr>
              <a:t> </a:t>
            </a:r>
            <a:r>
              <a:rPr lang="pl-PL" sz="1600" spc="-5" dirty="0" smtClean="0">
                <a:latin typeface="Tahoma"/>
                <a:cs typeface="Tahoma"/>
              </a:rPr>
              <a:t>w</a:t>
            </a:r>
            <a:r>
              <a:rPr lang="pl-PL" sz="1600" spc="-10" dirty="0" smtClean="0">
                <a:latin typeface="Tahoma"/>
                <a:cs typeface="Tahoma"/>
              </a:rPr>
              <a:t>y</a:t>
            </a:r>
            <a:r>
              <a:rPr lang="pl-PL" sz="1600" dirty="0" smtClean="0">
                <a:latin typeface="Tahoma"/>
                <a:cs typeface="Tahoma"/>
              </a:rPr>
              <a:t>stęp</a:t>
            </a:r>
            <a:r>
              <a:rPr lang="pl-PL" sz="1600" spc="-15" dirty="0" smtClean="0">
                <a:latin typeface="Tahoma"/>
                <a:cs typeface="Tahoma"/>
              </a:rPr>
              <a:t>u</a:t>
            </a:r>
            <a:r>
              <a:rPr lang="pl-PL" sz="1600" dirty="0" smtClean="0">
                <a:latin typeface="Tahoma"/>
                <a:cs typeface="Tahoma"/>
              </a:rPr>
              <a:t>j</a:t>
            </a:r>
            <a:r>
              <a:rPr lang="pl-PL" sz="1600" spc="-10" dirty="0" smtClean="0">
                <a:latin typeface="Tahoma"/>
                <a:cs typeface="Tahoma"/>
              </a:rPr>
              <a:t>ą </a:t>
            </a:r>
            <a:r>
              <a:rPr lang="pl-PL" sz="1600" dirty="0" smtClean="0">
                <a:latin typeface="Tahoma"/>
                <a:cs typeface="Tahoma"/>
              </a:rPr>
              <a:t>s</a:t>
            </a:r>
            <a:r>
              <a:rPr lang="pl-PL" sz="1600" spc="15" dirty="0" smtClean="0">
                <a:latin typeface="Tahoma"/>
                <a:cs typeface="Tahoma"/>
              </a:rPr>
              <a:t>t</a:t>
            </a:r>
            <a:r>
              <a:rPr lang="pl-PL" sz="1600" spc="-25" dirty="0" smtClean="0">
                <a:latin typeface="Tahoma"/>
                <a:cs typeface="Tahoma"/>
              </a:rPr>
              <a:t>r</a:t>
            </a:r>
            <a:r>
              <a:rPr lang="pl-PL" sz="1600" spc="5" dirty="0" smtClean="0">
                <a:latin typeface="Tahoma"/>
                <a:cs typeface="Tahoma"/>
              </a:rPr>
              <a:t>a</a:t>
            </a:r>
            <a:r>
              <a:rPr lang="pl-PL" sz="1600" spc="-5" dirty="0" smtClean="0">
                <a:latin typeface="Tahoma"/>
                <a:cs typeface="Tahoma"/>
              </a:rPr>
              <a:t>t</a:t>
            </a:r>
            <a:r>
              <a:rPr lang="pl-PL" sz="1600" dirty="0" smtClean="0">
                <a:latin typeface="Tahoma"/>
                <a:cs typeface="Tahoma"/>
              </a:rPr>
              <a:t>y</a:t>
            </a:r>
            <a:r>
              <a:rPr lang="pl-PL" sz="1600" spc="-10" dirty="0" smtClean="0">
                <a:latin typeface="Tahoma"/>
                <a:cs typeface="Tahoma"/>
              </a:rPr>
              <a:t> </a:t>
            </a:r>
            <a:r>
              <a:rPr lang="pl-PL" sz="1600" dirty="0" smtClean="0">
                <a:latin typeface="Tahoma"/>
                <a:cs typeface="Tahoma"/>
              </a:rPr>
              <a:t>dźwię</a:t>
            </a:r>
            <a:r>
              <a:rPr lang="pl-PL" sz="1600" spc="-5" dirty="0" smtClean="0">
                <a:latin typeface="Tahoma"/>
                <a:cs typeface="Tahoma"/>
              </a:rPr>
              <a:t>k</a:t>
            </a:r>
            <a:r>
              <a:rPr lang="pl-PL" sz="1600" spc="-10" dirty="0" smtClean="0">
                <a:latin typeface="Tahoma"/>
                <a:cs typeface="Tahoma"/>
              </a:rPr>
              <a:t>u</a:t>
            </a:r>
            <a:r>
              <a:rPr lang="pl-PL" sz="1600" spc="-5" dirty="0" smtClean="0">
                <a:latin typeface="Tahoma"/>
                <a:cs typeface="Tahoma"/>
              </a:rPr>
              <a:t> </a:t>
            </a:r>
            <a:r>
              <a:rPr lang="pl-PL" sz="1600" dirty="0" smtClean="0">
                <a:latin typeface="Tahoma"/>
                <a:cs typeface="Tahoma"/>
              </a:rPr>
              <a:t>w</a:t>
            </a:r>
            <a:r>
              <a:rPr lang="pl-PL" sz="1600" spc="-5" dirty="0" smtClean="0">
                <a:latin typeface="Tahoma"/>
                <a:cs typeface="Tahoma"/>
              </a:rPr>
              <a:t> </a:t>
            </a:r>
            <a:r>
              <a:rPr lang="pl-PL" sz="1600" spc="-15" dirty="0" smtClean="0">
                <a:latin typeface="Tahoma"/>
                <a:cs typeface="Tahoma"/>
              </a:rPr>
              <a:t>p</a:t>
            </a:r>
            <a:r>
              <a:rPr lang="pl-PL" sz="1600" spc="-10" dirty="0" smtClean="0">
                <a:latin typeface="Tahoma"/>
                <a:cs typeface="Tahoma"/>
              </a:rPr>
              <a:t>ow</a:t>
            </a:r>
            <a:r>
              <a:rPr lang="pl-PL" sz="1600" spc="10" dirty="0" smtClean="0">
                <a:latin typeface="Tahoma"/>
                <a:cs typeface="Tahoma"/>
              </a:rPr>
              <a:t>i</a:t>
            </a:r>
            <a:r>
              <a:rPr lang="pl-PL" sz="1600" spc="-10" dirty="0" smtClean="0">
                <a:latin typeface="Tahoma"/>
                <a:cs typeface="Tahoma"/>
              </a:rPr>
              <a:t>e</a:t>
            </a:r>
            <a:r>
              <a:rPr lang="pl-PL" sz="1600" dirty="0" smtClean="0">
                <a:latin typeface="Tahoma"/>
                <a:cs typeface="Tahoma"/>
              </a:rPr>
              <a:t>trz</a:t>
            </a:r>
            <a:r>
              <a:rPr lang="pl-PL" sz="1600" spc="-10" dirty="0" smtClean="0">
                <a:latin typeface="Tahoma"/>
                <a:cs typeface="Tahoma"/>
              </a:rPr>
              <a:t>u</a:t>
            </a:r>
            <a:r>
              <a:rPr lang="pl-PL" sz="1600" spc="5" dirty="0" smtClean="0">
                <a:latin typeface="Tahoma"/>
                <a:cs typeface="Tahoma"/>
              </a:rPr>
              <a:t> </a:t>
            </a:r>
            <a:r>
              <a:rPr lang="pl-PL" sz="1600" spc="-5" dirty="0" smtClean="0">
                <a:latin typeface="Tahoma"/>
                <a:cs typeface="Tahoma"/>
              </a:rPr>
              <a:t>i</a:t>
            </a:r>
            <a:r>
              <a:rPr lang="pl-PL" sz="1600" spc="5" dirty="0" smtClean="0">
                <a:latin typeface="Tahoma"/>
                <a:cs typeface="Tahoma"/>
              </a:rPr>
              <a:t> </a:t>
            </a:r>
            <a:r>
              <a:rPr lang="pl-PL" sz="1600" spc="-10" dirty="0" smtClean="0">
                <a:latin typeface="Tahoma"/>
                <a:cs typeface="Tahoma"/>
              </a:rPr>
              <a:t>n</a:t>
            </a:r>
            <a:r>
              <a:rPr lang="pl-PL" sz="1600" spc="-15" dirty="0" smtClean="0">
                <a:latin typeface="Tahoma"/>
                <a:cs typeface="Tahoma"/>
              </a:rPr>
              <a:t>i</a:t>
            </a:r>
            <a:r>
              <a:rPr lang="pl-PL" sz="1600" dirty="0" smtClean="0">
                <a:latin typeface="Tahoma"/>
                <a:cs typeface="Tahoma"/>
              </a:rPr>
              <a:t>e </a:t>
            </a:r>
            <a:r>
              <a:rPr lang="pl-PL" sz="1600" spc="-10" dirty="0" smtClean="0">
                <a:latin typeface="Tahoma"/>
                <a:cs typeface="Tahoma"/>
              </a:rPr>
              <a:t>ma</a:t>
            </a:r>
            <a:r>
              <a:rPr lang="pl-PL" sz="1600" spc="10" dirty="0" smtClean="0">
                <a:latin typeface="Tahoma"/>
                <a:cs typeface="Tahoma"/>
              </a:rPr>
              <a:t> </a:t>
            </a:r>
            <a:r>
              <a:rPr lang="pl-PL" sz="1600" dirty="0" smtClean="0">
                <a:latin typeface="Tahoma"/>
                <a:cs typeface="Tahoma"/>
              </a:rPr>
              <a:t>st</a:t>
            </a:r>
            <a:r>
              <a:rPr lang="pl-PL" sz="1600" spc="-5" dirty="0" smtClean="0">
                <a:latin typeface="Tahoma"/>
                <a:cs typeface="Tahoma"/>
              </a:rPr>
              <a:t>r</a:t>
            </a:r>
            <a:r>
              <a:rPr lang="pl-PL" sz="1600" spc="-15" dirty="0" smtClean="0">
                <a:latin typeface="Tahoma"/>
                <a:cs typeface="Tahoma"/>
              </a:rPr>
              <a:t>a</a:t>
            </a:r>
            <a:r>
              <a:rPr lang="pl-PL" sz="1600" dirty="0" smtClean="0">
                <a:latin typeface="Tahoma"/>
                <a:cs typeface="Tahoma"/>
              </a:rPr>
              <a:t>t</a:t>
            </a:r>
            <a:r>
              <a:rPr lang="pl-PL" sz="1600" spc="10" dirty="0" smtClean="0">
                <a:latin typeface="Tahoma"/>
                <a:cs typeface="Tahoma"/>
              </a:rPr>
              <a:t> </a:t>
            </a:r>
            <a:r>
              <a:rPr lang="pl-PL" sz="1600" dirty="0" smtClean="0">
                <a:latin typeface="Tahoma"/>
                <a:cs typeface="Tahoma"/>
              </a:rPr>
              <a:t>pr</a:t>
            </a:r>
            <a:r>
              <a:rPr lang="pl-PL" sz="1600" spc="-10" dirty="0" smtClean="0">
                <a:latin typeface="Tahoma"/>
                <a:cs typeface="Tahoma"/>
              </a:rPr>
              <a:t>z</a:t>
            </a:r>
            <a:r>
              <a:rPr lang="pl-PL" sz="1600" dirty="0" smtClean="0">
                <a:latin typeface="Tahoma"/>
                <a:cs typeface="Tahoma"/>
              </a:rPr>
              <a:t>y</a:t>
            </a:r>
            <a:r>
              <a:rPr lang="pl-PL" sz="1600" spc="-5" dirty="0" smtClean="0">
                <a:latin typeface="Tahoma"/>
                <a:cs typeface="Tahoma"/>
              </a:rPr>
              <a:t> </a:t>
            </a:r>
            <a:r>
              <a:rPr lang="pl-PL" sz="1600" spc="-15" dirty="0" smtClean="0">
                <a:latin typeface="Tahoma"/>
                <a:cs typeface="Tahoma"/>
              </a:rPr>
              <a:t>o</a:t>
            </a:r>
            <a:r>
              <a:rPr lang="pl-PL" sz="1600" spc="-5" dirty="0" smtClean="0">
                <a:latin typeface="Tahoma"/>
                <a:cs typeface="Tahoma"/>
              </a:rPr>
              <a:t>d</a:t>
            </a:r>
            <a:r>
              <a:rPr lang="pl-PL" sz="1600" spc="-15" dirty="0" smtClean="0">
                <a:latin typeface="Tahoma"/>
                <a:cs typeface="Tahoma"/>
              </a:rPr>
              <a:t>bi</a:t>
            </a:r>
            <a:r>
              <a:rPr lang="pl-PL" sz="1600" spc="-5" dirty="0" smtClean="0">
                <a:latin typeface="Tahoma"/>
                <a:cs typeface="Tahoma"/>
              </a:rPr>
              <a:t>ciu </a:t>
            </a:r>
            <a:r>
              <a:rPr lang="pl-PL" sz="1600" spc="-15" dirty="0" smtClean="0">
                <a:latin typeface="Tahoma"/>
                <a:cs typeface="Tahoma"/>
              </a:rPr>
              <a:t>o</a:t>
            </a:r>
            <a:r>
              <a:rPr lang="pl-PL" sz="1600" spc="-10" dirty="0" smtClean="0">
                <a:latin typeface="Tahoma"/>
                <a:cs typeface="Tahoma"/>
              </a:rPr>
              <a:t>d ś</a:t>
            </a:r>
            <a:r>
              <a:rPr lang="pl-PL" sz="1600" spc="-5" dirty="0" smtClean="0">
                <a:latin typeface="Tahoma"/>
                <a:cs typeface="Tahoma"/>
              </a:rPr>
              <a:t>ci</a:t>
            </a:r>
            <a:r>
              <a:rPr lang="pl-PL" sz="1600" spc="-15" dirty="0" smtClean="0">
                <a:latin typeface="Tahoma"/>
                <a:cs typeface="Tahoma"/>
              </a:rPr>
              <a:t>a</a:t>
            </a:r>
            <a:r>
              <a:rPr lang="pl-PL" sz="1600" spc="-20" dirty="0" smtClean="0">
                <a:latin typeface="Tahoma"/>
                <a:cs typeface="Tahoma"/>
              </a:rPr>
              <a:t>n</a:t>
            </a:r>
            <a:r>
              <a:rPr lang="pl-PL" sz="1600" spc="-5" dirty="0" smtClean="0">
                <a:latin typeface="Tahoma"/>
                <a:cs typeface="Tahoma"/>
              </a:rPr>
              <a:t>, </a:t>
            </a:r>
            <a:r>
              <a:rPr lang="pl-PL" sz="1600" spc="-15" dirty="0" smtClean="0">
                <a:latin typeface="Tahoma"/>
                <a:cs typeface="Tahoma"/>
              </a:rPr>
              <a:t>d</a:t>
            </a:r>
            <a:r>
              <a:rPr lang="pl-PL" sz="1600" dirty="0" smtClean="0">
                <a:latin typeface="Tahoma"/>
                <a:cs typeface="Tahoma"/>
              </a:rPr>
              <a:t>źwięk</a:t>
            </a:r>
            <a:r>
              <a:rPr lang="pl-PL" sz="1600" spc="5" dirty="0" smtClean="0">
                <a:latin typeface="Tahoma"/>
                <a:cs typeface="Tahoma"/>
              </a:rPr>
              <a:t> </a:t>
            </a:r>
            <a:r>
              <a:rPr lang="pl-PL" sz="1600" spc="-10" dirty="0" smtClean="0">
                <a:latin typeface="Tahoma"/>
                <a:cs typeface="Tahoma"/>
              </a:rPr>
              <a:t>m</a:t>
            </a:r>
            <a:r>
              <a:rPr lang="pl-PL" sz="1600" spc="-15" dirty="0" smtClean="0">
                <a:latin typeface="Tahoma"/>
                <a:cs typeface="Tahoma"/>
              </a:rPr>
              <a:t>o</a:t>
            </a:r>
            <a:r>
              <a:rPr lang="pl-PL" sz="1600" dirty="0" smtClean="0">
                <a:latin typeface="Tahoma"/>
                <a:cs typeface="Tahoma"/>
              </a:rPr>
              <a:t>że</a:t>
            </a:r>
            <a:r>
              <a:rPr lang="pl-PL" sz="1600" spc="-5" dirty="0" smtClean="0">
                <a:latin typeface="Tahoma"/>
                <a:cs typeface="Tahoma"/>
              </a:rPr>
              <a:t> </a:t>
            </a:r>
            <a:r>
              <a:rPr lang="pl-PL" sz="1600" dirty="0" smtClean="0">
                <a:latin typeface="Tahoma"/>
                <a:cs typeface="Tahoma"/>
              </a:rPr>
              <a:t>tr</a:t>
            </a:r>
            <a:r>
              <a:rPr lang="pl-PL" sz="1600" spc="-10" dirty="0" smtClean="0">
                <a:latin typeface="Tahoma"/>
                <a:cs typeface="Tahoma"/>
              </a:rPr>
              <a:t>w</a:t>
            </a:r>
            <a:r>
              <a:rPr lang="pl-PL" sz="1600" dirty="0" smtClean="0">
                <a:latin typeface="Tahoma"/>
                <a:cs typeface="Tahoma"/>
              </a:rPr>
              <a:t>ać </a:t>
            </a:r>
            <a:r>
              <a:rPr lang="pl-PL" sz="1600" spc="-10" dirty="0" smtClean="0">
                <a:latin typeface="Tahoma"/>
                <a:cs typeface="Tahoma"/>
              </a:rPr>
              <a:t>nie</a:t>
            </a:r>
            <a:r>
              <a:rPr lang="pl-PL" sz="1600" spc="-5" dirty="0" smtClean="0">
                <a:latin typeface="Tahoma"/>
                <a:cs typeface="Tahoma"/>
              </a:rPr>
              <a:t>s</a:t>
            </a:r>
            <a:r>
              <a:rPr lang="pl-PL" sz="1600" spc="-10" dirty="0" smtClean="0">
                <a:latin typeface="Tahoma"/>
                <a:cs typeface="Tahoma"/>
              </a:rPr>
              <a:t>k</a:t>
            </a:r>
            <a:r>
              <a:rPr lang="pl-PL" sz="1600" spc="-15" dirty="0" smtClean="0">
                <a:latin typeface="Tahoma"/>
                <a:cs typeface="Tahoma"/>
              </a:rPr>
              <a:t>o</a:t>
            </a:r>
            <a:r>
              <a:rPr lang="pl-PL" sz="1600" spc="-20" dirty="0" smtClean="0">
                <a:latin typeface="Tahoma"/>
                <a:cs typeface="Tahoma"/>
              </a:rPr>
              <a:t>ń</a:t>
            </a:r>
            <a:r>
              <a:rPr lang="pl-PL" sz="1600" dirty="0" smtClean="0">
                <a:latin typeface="Tahoma"/>
                <a:cs typeface="Tahoma"/>
              </a:rPr>
              <a:t>c</a:t>
            </a:r>
            <a:r>
              <a:rPr lang="pl-PL" sz="1600" spc="-10" dirty="0" smtClean="0">
                <a:latin typeface="Tahoma"/>
                <a:cs typeface="Tahoma"/>
              </a:rPr>
              <a:t>z</a:t>
            </a:r>
            <a:r>
              <a:rPr lang="pl-PL" sz="1600" dirty="0" smtClean="0">
                <a:latin typeface="Tahoma"/>
                <a:cs typeface="Tahoma"/>
              </a:rPr>
              <a:t>e</a:t>
            </a:r>
            <a:r>
              <a:rPr lang="pl-PL" sz="1600" spc="-5" dirty="0" smtClean="0">
                <a:latin typeface="Tahoma"/>
                <a:cs typeface="Tahoma"/>
              </a:rPr>
              <a:t>nie </a:t>
            </a:r>
            <a:r>
              <a:rPr lang="pl-PL" sz="1600" spc="-15" dirty="0" smtClean="0">
                <a:latin typeface="Tahoma"/>
                <a:cs typeface="Tahoma"/>
              </a:rPr>
              <a:t>d</a:t>
            </a:r>
            <a:r>
              <a:rPr lang="pl-PL" sz="1600" spc="-5" dirty="0" smtClean="0">
                <a:latin typeface="Tahoma"/>
                <a:cs typeface="Tahoma"/>
              </a:rPr>
              <a:t>ł</a:t>
            </a:r>
            <a:r>
              <a:rPr lang="pl-PL" sz="1600" dirty="0" smtClean="0">
                <a:latin typeface="Tahoma"/>
                <a:cs typeface="Tahoma"/>
              </a:rPr>
              <a:t>u</a:t>
            </a:r>
            <a:r>
              <a:rPr lang="pl-PL" sz="1600" spc="-25" dirty="0" smtClean="0">
                <a:latin typeface="Tahoma"/>
                <a:cs typeface="Tahoma"/>
              </a:rPr>
              <a:t>g</a:t>
            </a:r>
            <a:r>
              <a:rPr lang="pl-PL" sz="1600" spc="-15" dirty="0" smtClean="0">
                <a:latin typeface="Tahoma"/>
                <a:cs typeface="Tahoma"/>
              </a:rPr>
              <a:t>o</a:t>
            </a:r>
            <a:r>
              <a:rPr lang="pl-PL" sz="1600" spc="-5" dirty="0" smtClean="0">
                <a:latin typeface="Tahoma"/>
                <a:cs typeface="Tahoma"/>
              </a:rPr>
              <a:t>.</a:t>
            </a:r>
            <a:r>
              <a:rPr lang="pl-PL" sz="1600" spc="-10" dirty="0" smtClean="0">
                <a:latin typeface="Tahoma"/>
                <a:cs typeface="Tahoma"/>
              </a:rPr>
              <a:t> W</a:t>
            </a:r>
            <a:r>
              <a:rPr lang="pl-PL" sz="1600" spc="-5" dirty="0" smtClean="0">
                <a:latin typeface="Tahoma"/>
                <a:cs typeface="Tahoma"/>
              </a:rPr>
              <a:t> </a:t>
            </a:r>
            <a:r>
              <a:rPr lang="pl-PL" sz="1600" dirty="0" smtClean="0">
                <a:latin typeface="Tahoma"/>
                <a:cs typeface="Tahoma"/>
              </a:rPr>
              <a:t>r</a:t>
            </a:r>
            <a:r>
              <a:rPr lang="pl-PL" sz="1600" spc="-10" dirty="0" smtClean="0">
                <a:latin typeface="Tahoma"/>
                <a:cs typeface="Tahoma"/>
              </a:rPr>
              <a:t>z</a:t>
            </a:r>
            <a:r>
              <a:rPr lang="pl-PL" sz="1600" spc="10" dirty="0" smtClean="0">
                <a:latin typeface="Tahoma"/>
                <a:cs typeface="Tahoma"/>
              </a:rPr>
              <a:t>e</a:t>
            </a:r>
            <a:r>
              <a:rPr lang="pl-PL" sz="1600" spc="-5" dirty="0" smtClean="0">
                <a:latin typeface="Tahoma"/>
                <a:cs typeface="Tahoma"/>
              </a:rPr>
              <a:t>c</a:t>
            </a:r>
            <a:r>
              <a:rPr lang="pl-PL" sz="1600" dirty="0" smtClean="0">
                <a:latin typeface="Tahoma"/>
                <a:cs typeface="Tahoma"/>
              </a:rPr>
              <a:t>z</a:t>
            </a:r>
            <a:r>
              <a:rPr lang="pl-PL" sz="1600" spc="-5" dirty="0" smtClean="0">
                <a:latin typeface="Tahoma"/>
                <a:cs typeface="Tahoma"/>
              </a:rPr>
              <a:t>ywis</a:t>
            </a:r>
            <a:r>
              <a:rPr lang="pl-PL" sz="1600" spc="-15" dirty="0" smtClean="0">
                <a:latin typeface="Tahoma"/>
                <a:cs typeface="Tahoma"/>
              </a:rPr>
              <a:t>t</a:t>
            </a:r>
            <a:r>
              <a:rPr lang="pl-PL" sz="1600" spc="-10" dirty="0" smtClean="0">
                <a:latin typeface="Tahoma"/>
                <a:cs typeface="Tahoma"/>
              </a:rPr>
              <a:t>ym</a:t>
            </a:r>
            <a:r>
              <a:rPr lang="pl-PL" sz="1600" spc="-5" dirty="0" smtClean="0">
                <a:latin typeface="Tahoma"/>
                <a:cs typeface="Tahoma"/>
              </a:rPr>
              <a:t> </a:t>
            </a:r>
            <a:r>
              <a:rPr lang="pl-PL" sz="1600" spc="-15" dirty="0" smtClean="0">
                <a:latin typeface="Tahoma"/>
                <a:cs typeface="Tahoma"/>
              </a:rPr>
              <a:t>p</a:t>
            </a:r>
            <a:r>
              <a:rPr lang="pl-PL" sz="1600" spc="-10" dirty="0" smtClean="0">
                <a:latin typeface="Tahoma"/>
                <a:cs typeface="Tahoma"/>
              </a:rPr>
              <a:t>omi</a:t>
            </a:r>
            <a:r>
              <a:rPr lang="pl-PL" sz="1600" dirty="0" smtClean="0">
                <a:latin typeface="Tahoma"/>
                <a:cs typeface="Tahoma"/>
              </a:rPr>
              <a:t>e</a:t>
            </a:r>
            <a:r>
              <a:rPr lang="pl-PL" sz="1600" spc="15" dirty="0" smtClean="0">
                <a:latin typeface="Tahoma"/>
                <a:cs typeface="Tahoma"/>
              </a:rPr>
              <a:t>s</a:t>
            </a:r>
            <a:r>
              <a:rPr lang="pl-PL" sz="1600" spc="-15" dirty="0" smtClean="0">
                <a:latin typeface="Tahoma"/>
                <a:cs typeface="Tahoma"/>
              </a:rPr>
              <a:t>z</a:t>
            </a:r>
            <a:r>
              <a:rPr lang="pl-PL" sz="1600" spc="15" dirty="0" smtClean="0">
                <a:latin typeface="Tahoma"/>
                <a:cs typeface="Tahoma"/>
              </a:rPr>
              <a:t>c</a:t>
            </a:r>
            <a:r>
              <a:rPr lang="pl-PL" sz="1600" spc="-15" dirty="0" smtClean="0">
                <a:latin typeface="Tahoma"/>
                <a:cs typeface="Tahoma"/>
              </a:rPr>
              <a:t>z</a:t>
            </a:r>
            <a:r>
              <a:rPr lang="pl-PL" sz="1600" spc="-10" dirty="0" smtClean="0">
                <a:latin typeface="Tahoma"/>
                <a:cs typeface="Tahoma"/>
              </a:rPr>
              <a:t>eni</a:t>
            </a:r>
            <a:r>
              <a:rPr lang="pl-PL" sz="1600" spc="-20" dirty="0" smtClean="0">
                <a:latin typeface="Tahoma"/>
                <a:cs typeface="Tahoma"/>
              </a:rPr>
              <a:t>u</a:t>
            </a:r>
            <a:r>
              <a:rPr lang="pl-PL" sz="1600" spc="-5" dirty="0" smtClean="0">
                <a:latin typeface="Tahoma"/>
                <a:cs typeface="Tahoma"/>
              </a:rPr>
              <a:t>,</a:t>
            </a:r>
            <a:r>
              <a:rPr lang="pl-PL" sz="1600" spc="10" dirty="0" smtClean="0">
                <a:latin typeface="Tahoma"/>
                <a:cs typeface="Tahoma"/>
              </a:rPr>
              <a:t> </a:t>
            </a:r>
            <a:r>
              <a:rPr lang="pl-PL" sz="1600" spc="-15" dirty="0" smtClean="0">
                <a:latin typeface="Tahoma"/>
                <a:cs typeface="Tahoma"/>
              </a:rPr>
              <a:t>g</a:t>
            </a:r>
            <a:r>
              <a:rPr lang="pl-PL" sz="1600" spc="-5" dirty="0" smtClean="0">
                <a:latin typeface="Tahoma"/>
                <a:cs typeface="Tahoma"/>
              </a:rPr>
              <a:t>dzie </a:t>
            </a:r>
            <a:r>
              <a:rPr lang="pl-PL" sz="1600" dirty="0" smtClean="0">
                <a:latin typeface="Tahoma"/>
                <a:cs typeface="Tahoma"/>
              </a:rPr>
              <a:t>dźwięk</a:t>
            </a:r>
            <a:r>
              <a:rPr lang="pl-PL" sz="1600" spc="-5" dirty="0" smtClean="0">
                <a:latin typeface="Tahoma"/>
                <a:cs typeface="Tahoma"/>
              </a:rPr>
              <a:t> </a:t>
            </a:r>
            <a:r>
              <a:rPr lang="pl-PL" sz="1600" spc="-10" dirty="0" smtClean="0">
                <a:latin typeface="Tahoma"/>
                <a:cs typeface="Tahoma"/>
              </a:rPr>
              <a:t>j</a:t>
            </a:r>
            <a:r>
              <a:rPr lang="pl-PL" sz="1600" dirty="0" smtClean="0">
                <a:latin typeface="Tahoma"/>
                <a:cs typeface="Tahoma"/>
              </a:rPr>
              <a:t>est</a:t>
            </a:r>
            <a:r>
              <a:rPr lang="pl-PL" sz="1600" spc="-5" dirty="0" smtClean="0">
                <a:latin typeface="Tahoma"/>
                <a:cs typeface="Tahoma"/>
              </a:rPr>
              <a:t> </a:t>
            </a:r>
            <a:r>
              <a:rPr lang="pl-PL" sz="1600" dirty="0" smtClean="0">
                <a:latin typeface="Tahoma"/>
                <a:cs typeface="Tahoma"/>
              </a:rPr>
              <a:t>s</a:t>
            </a:r>
            <a:r>
              <a:rPr lang="pl-PL" sz="1600" spc="5" dirty="0" smtClean="0">
                <a:latin typeface="Tahoma"/>
                <a:cs typeface="Tahoma"/>
              </a:rPr>
              <a:t>ł</a:t>
            </a:r>
            <a:r>
              <a:rPr lang="pl-PL" sz="1600" spc="-5" dirty="0" smtClean="0">
                <a:latin typeface="Tahoma"/>
                <a:cs typeface="Tahoma"/>
              </a:rPr>
              <a:t>a</a:t>
            </a:r>
            <a:r>
              <a:rPr lang="pl-PL" sz="1600" spc="-65" dirty="0" smtClean="0">
                <a:latin typeface="Tahoma"/>
                <a:cs typeface="Tahoma"/>
              </a:rPr>
              <a:t>b</a:t>
            </a:r>
            <a:r>
              <a:rPr lang="pl-PL" sz="1600" spc="-10" dirty="0" smtClean="0">
                <a:latin typeface="Tahoma"/>
                <a:cs typeface="Tahoma"/>
              </a:rPr>
              <a:t>o</a:t>
            </a:r>
            <a:r>
              <a:rPr lang="pl-PL" sz="1600" spc="-5" dirty="0" smtClean="0">
                <a:latin typeface="Tahoma"/>
                <a:cs typeface="Tahoma"/>
              </a:rPr>
              <a:t> </a:t>
            </a:r>
            <a:r>
              <a:rPr lang="pl-PL" sz="1600" spc="-10" dirty="0" smtClean="0">
                <a:latin typeface="Tahoma"/>
                <a:cs typeface="Tahoma"/>
              </a:rPr>
              <a:t>po</a:t>
            </a:r>
            <a:r>
              <a:rPr lang="pl-PL" sz="1600" spc="-15" dirty="0" smtClean="0">
                <a:latin typeface="Tahoma"/>
                <a:cs typeface="Tahoma"/>
              </a:rPr>
              <a:t>c</a:t>
            </a:r>
            <a:r>
              <a:rPr lang="pl-PL" sz="1600" dirty="0" smtClean="0">
                <a:latin typeface="Tahoma"/>
                <a:cs typeface="Tahoma"/>
              </a:rPr>
              <a:t>h</a:t>
            </a:r>
            <a:r>
              <a:rPr lang="pl-PL" sz="1600" spc="-5" dirty="0" smtClean="0">
                <a:latin typeface="Tahoma"/>
                <a:cs typeface="Tahoma"/>
              </a:rPr>
              <a:t>ł</a:t>
            </a:r>
            <a:r>
              <a:rPr lang="pl-PL" sz="1600" spc="-10" dirty="0" smtClean="0">
                <a:latin typeface="Tahoma"/>
                <a:cs typeface="Tahoma"/>
              </a:rPr>
              <a:t>a</a:t>
            </a:r>
            <a:r>
              <a:rPr lang="pl-PL" sz="1600" spc="-15" dirty="0" smtClean="0">
                <a:latin typeface="Tahoma"/>
                <a:cs typeface="Tahoma"/>
              </a:rPr>
              <a:t>n</a:t>
            </a:r>
            <a:r>
              <a:rPr lang="pl-PL" sz="1600" spc="-5" dirty="0" smtClean="0">
                <a:latin typeface="Tahoma"/>
                <a:cs typeface="Tahoma"/>
              </a:rPr>
              <a:t>ia</a:t>
            </a:r>
            <a:r>
              <a:rPr lang="pl-PL" sz="1600" spc="-25" dirty="0" smtClean="0">
                <a:latin typeface="Tahoma"/>
                <a:cs typeface="Tahoma"/>
              </a:rPr>
              <a:t>n</a:t>
            </a:r>
            <a:r>
              <a:rPr lang="pl-PL" sz="1600" spc="-90" dirty="0" smtClean="0">
                <a:latin typeface="Tahoma"/>
                <a:cs typeface="Tahoma"/>
              </a:rPr>
              <a:t>y</a:t>
            </a:r>
            <a:r>
              <a:rPr lang="pl-PL" sz="1600" spc="-5" dirty="0" smtClean="0">
                <a:latin typeface="Tahoma"/>
                <a:cs typeface="Tahoma"/>
              </a:rPr>
              <a:t>, </a:t>
            </a:r>
            <a:r>
              <a:rPr lang="pl-PL" sz="1600" dirty="0" smtClean="0">
                <a:latin typeface="Tahoma"/>
                <a:cs typeface="Tahoma"/>
              </a:rPr>
              <a:t>t</a:t>
            </a:r>
            <a:r>
              <a:rPr lang="pl-PL" sz="1600" spc="-10" dirty="0" smtClean="0">
                <a:latin typeface="Tahoma"/>
                <a:cs typeface="Tahoma"/>
              </a:rPr>
              <a:t>r</a:t>
            </a:r>
            <a:r>
              <a:rPr lang="pl-PL" sz="1600" spc="-5" dirty="0" smtClean="0">
                <a:latin typeface="Tahoma"/>
                <a:cs typeface="Tahoma"/>
              </a:rPr>
              <a:t>w</a:t>
            </a:r>
            <a:r>
              <a:rPr lang="pl-PL" sz="1600" spc="-10" dirty="0" smtClean="0">
                <a:latin typeface="Tahoma"/>
                <a:cs typeface="Tahoma"/>
              </a:rPr>
              <a:t>a</a:t>
            </a:r>
            <a:r>
              <a:rPr lang="pl-PL" sz="1600" spc="-5" dirty="0" smtClean="0">
                <a:latin typeface="Tahoma"/>
                <a:cs typeface="Tahoma"/>
              </a:rPr>
              <a:t> </a:t>
            </a:r>
            <a:r>
              <a:rPr lang="pl-PL" sz="1600" spc="-10" dirty="0" smtClean="0">
                <a:latin typeface="Tahoma"/>
                <a:cs typeface="Tahoma"/>
              </a:rPr>
              <a:t>on </a:t>
            </a:r>
            <a:r>
              <a:rPr lang="pl-PL" sz="1600" spc="-5" dirty="0" smtClean="0">
                <a:latin typeface="Tahoma"/>
                <a:cs typeface="Tahoma"/>
              </a:rPr>
              <a:t>k</a:t>
            </a:r>
            <a:r>
              <a:rPr lang="pl-PL" sz="1600" spc="-15" dirty="0" smtClean="0">
                <a:latin typeface="Tahoma"/>
                <a:cs typeface="Tahoma"/>
              </a:rPr>
              <a:t>i</a:t>
            </a:r>
            <a:r>
              <a:rPr lang="pl-PL" sz="1600" spc="-5" dirty="0" smtClean="0">
                <a:latin typeface="Tahoma"/>
                <a:cs typeface="Tahoma"/>
              </a:rPr>
              <a:t>lka </a:t>
            </a:r>
            <a:r>
              <a:rPr lang="pl-PL" sz="1600" dirty="0" smtClean="0">
                <a:latin typeface="Tahoma"/>
                <a:cs typeface="Tahoma"/>
              </a:rPr>
              <a:t>s</a:t>
            </a:r>
            <a:r>
              <a:rPr lang="pl-PL" sz="1600" spc="5" dirty="0" smtClean="0">
                <a:latin typeface="Tahoma"/>
                <a:cs typeface="Tahoma"/>
              </a:rPr>
              <a:t>e</a:t>
            </a:r>
            <a:r>
              <a:rPr lang="pl-PL" sz="1600" spc="-10" dirty="0" smtClean="0">
                <a:latin typeface="Tahoma"/>
                <a:cs typeface="Tahoma"/>
              </a:rPr>
              <a:t>ku</a:t>
            </a:r>
            <a:r>
              <a:rPr lang="pl-PL" sz="1600" spc="-20" dirty="0" smtClean="0">
                <a:latin typeface="Tahoma"/>
                <a:cs typeface="Tahoma"/>
              </a:rPr>
              <a:t>n</a:t>
            </a:r>
            <a:r>
              <a:rPr lang="pl-PL" sz="1600" spc="-10" dirty="0" smtClean="0">
                <a:latin typeface="Tahoma"/>
                <a:cs typeface="Tahoma"/>
              </a:rPr>
              <a:t>d </a:t>
            </a:r>
            <a:r>
              <a:rPr lang="pl-PL" sz="1600" spc="-5" dirty="0" smtClean="0">
                <a:latin typeface="Tahoma"/>
                <a:cs typeface="Tahoma"/>
              </a:rPr>
              <a:t>i </a:t>
            </a:r>
            <a:r>
              <a:rPr lang="pl-PL" sz="1600" spc="-10" dirty="0" smtClean="0">
                <a:latin typeface="Tahoma"/>
                <a:cs typeface="Tahoma"/>
              </a:rPr>
              <a:t>m</a:t>
            </a:r>
            <a:r>
              <a:rPr lang="pl-PL" sz="1600" spc="-15" dirty="0" smtClean="0">
                <a:latin typeface="Tahoma"/>
                <a:cs typeface="Tahoma"/>
              </a:rPr>
              <a:t>o</a:t>
            </a:r>
            <a:r>
              <a:rPr lang="pl-PL" sz="1600" dirty="0" smtClean="0">
                <a:latin typeface="Tahoma"/>
                <a:cs typeface="Tahoma"/>
              </a:rPr>
              <a:t>że</a:t>
            </a:r>
            <a:r>
              <a:rPr lang="pl-PL" sz="1600" spc="-5" dirty="0" smtClean="0">
                <a:latin typeface="Tahoma"/>
                <a:cs typeface="Tahoma"/>
              </a:rPr>
              <a:t> </a:t>
            </a:r>
            <a:r>
              <a:rPr lang="pl-PL" sz="1600" spc="-15" dirty="0" smtClean="0">
                <a:latin typeface="Tahoma"/>
                <a:cs typeface="Tahoma"/>
              </a:rPr>
              <a:t>b</a:t>
            </a:r>
            <a:r>
              <a:rPr lang="pl-PL" sz="1600" spc="-10" dirty="0" smtClean="0">
                <a:latin typeface="Tahoma"/>
                <a:cs typeface="Tahoma"/>
              </a:rPr>
              <a:t>y</a:t>
            </a:r>
            <a:r>
              <a:rPr lang="pl-PL" sz="1600" dirty="0" smtClean="0">
                <a:latin typeface="Tahoma"/>
                <a:cs typeface="Tahoma"/>
              </a:rPr>
              <a:t>ć</a:t>
            </a:r>
            <a:r>
              <a:rPr lang="pl-PL" sz="1600" spc="-5" dirty="0" smtClean="0">
                <a:latin typeface="Tahoma"/>
                <a:cs typeface="Tahoma"/>
              </a:rPr>
              <a:t> ki</a:t>
            </a:r>
            <a:r>
              <a:rPr lang="pl-PL" sz="1600" spc="-15" dirty="0" smtClean="0">
                <a:latin typeface="Tahoma"/>
                <a:cs typeface="Tahoma"/>
              </a:rPr>
              <a:t>l</a:t>
            </a:r>
            <a:r>
              <a:rPr lang="pl-PL" sz="1600" spc="-5" dirty="0" smtClean="0">
                <a:latin typeface="Tahoma"/>
                <a:cs typeface="Tahoma"/>
              </a:rPr>
              <a:t>k</a:t>
            </a:r>
            <a:r>
              <a:rPr lang="pl-PL" sz="1600" spc="-20" dirty="0" smtClean="0">
                <a:latin typeface="Tahoma"/>
                <a:cs typeface="Tahoma"/>
              </a:rPr>
              <a:t>u</a:t>
            </a:r>
            <a:r>
              <a:rPr lang="pl-PL" sz="1600" dirty="0" smtClean="0">
                <a:latin typeface="Tahoma"/>
                <a:cs typeface="Tahoma"/>
              </a:rPr>
              <a:t>krot</a:t>
            </a:r>
            <a:r>
              <a:rPr lang="pl-PL" sz="1600" spc="-20" dirty="0" smtClean="0">
                <a:latin typeface="Tahoma"/>
                <a:cs typeface="Tahoma"/>
              </a:rPr>
              <a:t>n</a:t>
            </a:r>
            <a:r>
              <a:rPr lang="pl-PL" sz="1600" spc="-5" dirty="0" smtClean="0">
                <a:latin typeface="Tahoma"/>
                <a:cs typeface="Tahoma"/>
              </a:rPr>
              <a:t>ie wy</a:t>
            </a:r>
            <a:r>
              <a:rPr lang="pl-PL" sz="1600" spc="-15" dirty="0" smtClean="0">
                <a:latin typeface="Tahoma"/>
                <a:cs typeface="Tahoma"/>
              </a:rPr>
              <a:t>ra</a:t>
            </a:r>
            <a:r>
              <a:rPr lang="pl-PL" sz="1600" spc="-5" dirty="0" smtClean="0">
                <a:latin typeface="Tahoma"/>
                <a:cs typeface="Tahoma"/>
              </a:rPr>
              <a:t>źn</a:t>
            </a:r>
            <a:r>
              <a:rPr lang="pl-PL" sz="1600" spc="-15" dirty="0" smtClean="0">
                <a:latin typeface="Tahoma"/>
                <a:cs typeface="Tahoma"/>
              </a:rPr>
              <a:t>i</a:t>
            </a:r>
            <a:r>
              <a:rPr lang="pl-PL" sz="1600" dirty="0" smtClean="0">
                <a:latin typeface="Tahoma"/>
                <a:cs typeface="Tahoma"/>
              </a:rPr>
              <a:t>e</a:t>
            </a:r>
            <a:r>
              <a:rPr lang="pl-PL" sz="1600" spc="-5" dirty="0" smtClean="0">
                <a:latin typeface="Tahoma"/>
                <a:cs typeface="Tahoma"/>
              </a:rPr>
              <a:t> </a:t>
            </a:r>
            <a:r>
              <a:rPr lang="pl-PL" sz="1600" dirty="0" smtClean="0">
                <a:latin typeface="Tahoma"/>
                <a:cs typeface="Tahoma"/>
              </a:rPr>
              <a:t>roz</a:t>
            </a:r>
            <a:r>
              <a:rPr lang="pl-PL" sz="1600" spc="-10" dirty="0" smtClean="0">
                <a:latin typeface="Tahoma"/>
                <a:cs typeface="Tahoma"/>
              </a:rPr>
              <a:t>pozn</a:t>
            </a:r>
            <a:r>
              <a:rPr lang="pl-PL" sz="1600" spc="-15" dirty="0" smtClean="0">
                <a:latin typeface="Tahoma"/>
                <a:cs typeface="Tahoma"/>
              </a:rPr>
              <a:t>a</a:t>
            </a:r>
            <a:r>
              <a:rPr lang="pl-PL" sz="1600" spc="-5" dirty="0" smtClean="0">
                <a:latin typeface="Tahoma"/>
                <a:cs typeface="Tahoma"/>
              </a:rPr>
              <a:t>w</a:t>
            </a:r>
            <a:r>
              <a:rPr lang="pl-PL" sz="1600" spc="-10" dirty="0" smtClean="0">
                <a:latin typeface="Tahoma"/>
                <a:cs typeface="Tahoma"/>
              </a:rPr>
              <a:t>al</a:t>
            </a:r>
            <a:r>
              <a:rPr lang="pl-PL" sz="1600" spc="-20" dirty="0" smtClean="0">
                <a:latin typeface="Tahoma"/>
                <a:cs typeface="Tahoma"/>
              </a:rPr>
              <a:t>n</a:t>
            </a:r>
            <a:r>
              <a:rPr lang="pl-PL" sz="1600" spc="-100" dirty="0" smtClean="0">
                <a:latin typeface="Tahoma"/>
                <a:cs typeface="Tahoma"/>
              </a:rPr>
              <a:t>y</a:t>
            </a:r>
            <a:r>
              <a:rPr lang="pl-PL" sz="1600" spc="-5" dirty="0" smtClean="0">
                <a:latin typeface="Tahoma"/>
                <a:cs typeface="Tahoma"/>
              </a:rPr>
              <a:t>.</a:t>
            </a:r>
          </a:p>
          <a:p>
            <a:pPr marL="540000" marR="61594">
              <a:lnSpc>
                <a:spcPct val="100000"/>
              </a:lnSpc>
            </a:pPr>
            <a:endParaRPr lang="pl-PL" sz="1600" spc="-5" dirty="0" smtClean="0">
              <a:latin typeface="Tahoma"/>
              <a:cs typeface="Tahoma"/>
            </a:endParaRPr>
          </a:p>
          <a:p>
            <a:pPr marL="540000" marR="61594"/>
            <a:r>
              <a:rPr lang="pl-PL" sz="1600" dirty="0" smtClean="0">
                <a:latin typeface="Tahoma"/>
                <a:cs typeface="Tahoma"/>
              </a:rPr>
              <a:t>Pr</a:t>
            </a:r>
            <a:r>
              <a:rPr lang="pl-PL" sz="1600" spc="-10" dirty="0" smtClean="0">
                <a:latin typeface="Tahoma"/>
                <a:cs typeface="Tahoma"/>
              </a:rPr>
              <a:t>zy</a:t>
            </a:r>
            <a:r>
              <a:rPr lang="pl-PL" sz="1600" spc="-5" dirty="0" smtClean="0">
                <a:latin typeface="Tahoma"/>
                <a:cs typeface="Tahoma"/>
              </a:rPr>
              <a:t>c</a:t>
            </a:r>
            <a:r>
              <a:rPr lang="pl-PL" sz="1600" dirty="0" smtClean="0">
                <a:latin typeface="Tahoma"/>
                <a:cs typeface="Tahoma"/>
              </a:rPr>
              <a:t>z</a:t>
            </a:r>
            <a:r>
              <a:rPr lang="pl-PL" sz="1600" spc="-5" dirty="0" smtClean="0">
                <a:latin typeface="Tahoma"/>
                <a:cs typeface="Tahoma"/>
              </a:rPr>
              <a:t>y</a:t>
            </a:r>
            <a:r>
              <a:rPr lang="pl-PL" sz="1600" spc="-20" dirty="0" smtClean="0">
                <a:latin typeface="Tahoma"/>
                <a:cs typeface="Tahoma"/>
              </a:rPr>
              <a:t>n</a:t>
            </a:r>
            <a:r>
              <a:rPr lang="pl-PL" sz="1600" spc="5" dirty="0" smtClean="0">
                <a:latin typeface="Tahoma"/>
                <a:cs typeface="Tahoma"/>
              </a:rPr>
              <a:t>a</a:t>
            </a:r>
            <a:r>
              <a:rPr lang="pl-PL" sz="1600" spc="-10" dirty="0" smtClean="0">
                <a:latin typeface="Tahoma"/>
                <a:cs typeface="Tahoma"/>
              </a:rPr>
              <a:t>mi</a:t>
            </a:r>
            <a:r>
              <a:rPr lang="pl-PL" sz="1600" spc="-5" dirty="0" smtClean="0">
                <a:latin typeface="Tahoma"/>
                <a:cs typeface="Tahoma"/>
              </a:rPr>
              <a:t> </a:t>
            </a:r>
            <a:r>
              <a:rPr lang="pl-PL" sz="1600" spc="-25" dirty="0" smtClean="0">
                <a:latin typeface="Tahoma"/>
                <a:cs typeface="Tahoma"/>
              </a:rPr>
              <a:t>p</a:t>
            </a:r>
            <a:r>
              <a:rPr lang="pl-PL" sz="1600" dirty="0" smtClean="0">
                <a:latin typeface="Tahoma"/>
                <a:cs typeface="Tahoma"/>
              </a:rPr>
              <a:t>owsta</a:t>
            </a:r>
            <a:r>
              <a:rPr lang="pl-PL" sz="1600" spc="-10" dirty="0" smtClean="0">
                <a:latin typeface="Tahoma"/>
                <a:cs typeface="Tahoma"/>
              </a:rPr>
              <a:t>wa</a:t>
            </a:r>
            <a:r>
              <a:rPr lang="pl-PL" sz="1600" spc="-15" dirty="0" smtClean="0">
                <a:latin typeface="Tahoma"/>
                <a:cs typeface="Tahoma"/>
              </a:rPr>
              <a:t>n</a:t>
            </a:r>
            <a:r>
              <a:rPr lang="pl-PL" sz="1600" spc="-5" dirty="0" smtClean="0">
                <a:latin typeface="Tahoma"/>
                <a:cs typeface="Tahoma"/>
              </a:rPr>
              <a:t>ia </a:t>
            </a:r>
            <a:r>
              <a:rPr lang="pl-PL" sz="1600" spc="-10" dirty="0" smtClean="0">
                <a:latin typeface="Tahoma"/>
                <a:cs typeface="Tahoma"/>
              </a:rPr>
              <a:t>pog</a:t>
            </a:r>
            <a:r>
              <a:rPr lang="pl-PL" sz="1600" spc="-5" dirty="0" smtClean="0">
                <a:latin typeface="Tahoma"/>
                <a:cs typeface="Tahoma"/>
              </a:rPr>
              <a:t>ł</a:t>
            </a:r>
            <a:r>
              <a:rPr lang="pl-PL" sz="1600" spc="-15" dirty="0" smtClean="0">
                <a:latin typeface="Tahoma"/>
                <a:cs typeface="Tahoma"/>
              </a:rPr>
              <a:t>o</a:t>
            </a:r>
            <a:r>
              <a:rPr lang="pl-PL" sz="1600" dirty="0" smtClean="0">
                <a:latin typeface="Tahoma"/>
                <a:cs typeface="Tahoma"/>
              </a:rPr>
              <a:t>s</a:t>
            </a:r>
            <a:r>
              <a:rPr lang="pl-PL" sz="1600" spc="-10" dirty="0" smtClean="0">
                <a:latin typeface="Tahoma"/>
                <a:cs typeface="Tahoma"/>
              </a:rPr>
              <a:t>u</a:t>
            </a:r>
            <a:r>
              <a:rPr lang="pl-PL" sz="1600" spc="5" dirty="0" smtClean="0">
                <a:latin typeface="Tahoma"/>
                <a:cs typeface="Tahoma"/>
              </a:rPr>
              <a:t> </a:t>
            </a:r>
            <a:r>
              <a:rPr lang="pl-PL" sz="1600" dirty="0" smtClean="0">
                <a:latin typeface="Tahoma"/>
                <a:cs typeface="Tahoma"/>
              </a:rPr>
              <a:t>jest</a:t>
            </a:r>
            <a:r>
              <a:rPr lang="pl-PL" sz="1600" spc="-5" dirty="0" smtClean="0">
                <a:latin typeface="Tahoma"/>
                <a:cs typeface="Tahoma"/>
              </a:rPr>
              <a:t> </a:t>
            </a:r>
            <a:r>
              <a:rPr lang="pl-PL" sz="1600" dirty="0" smtClean="0">
                <a:latin typeface="Tahoma"/>
                <a:cs typeface="Tahoma"/>
              </a:rPr>
              <a:t>t</a:t>
            </a:r>
            <a:r>
              <a:rPr lang="pl-PL" sz="1600" spc="-5" dirty="0" smtClean="0">
                <a:latin typeface="Tahoma"/>
                <a:cs typeface="Tahoma"/>
              </a:rPr>
              <a:t>w</a:t>
            </a:r>
            <a:r>
              <a:rPr lang="pl-PL" sz="1600" dirty="0" smtClean="0">
                <a:latin typeface="Tahoma"/>
                <a:cs typeface="Tahoma"/>
              </a:rPr>
              <a:t>orz</a:t>
            </a:r>
            <a:r>
              <a:rPr lang="pl-PL" sz="1600" spc="5" dirty="0" smtClean="0">
                <a:latin typeface="Tahoma"/>
                <a:cs typeface="Tahoma"/>
              </a:rPr>
              <a:t>e</a:t>
            </a:r>
            <a:r>
              <a:rPr lang="pl-PL" sz="1600" spc="-5" dirty="0" smtClean="0">
                <a:latin typeface="Tahoma"/>
                <a:cs typeface="Tahoma"/>
              </a:rPr>
              <a:t>nie </a:t>
            </a:r>
            <a:r>
              <a:rPr lang="pl-PL" sz="1600" spc="-25" dirty="0" smtClean="0">
                <a:latin typeface="Tahoma"/>
                <a:cs typeface="Tahoma"/>
              </a:rPr>
              <a:t>d</a:t>
            </a:r>
            <a:r>
              <a:rPr lang="pl-PL" sz="1600" dirty="0" smtClean="0">
                <a:latin typeface="Tahoma"/>
                <a:cs typeface="Tahoma"/>
              </a:rPr>
              <a:t>u</a:t>
            </a:r>
            <a:r>
              <a:rPr lang="pl-PL" sz="1600" spc="-15" dirty="0" smtClean="0">
                <a:latin typeface="Tahoma"/>
                <a:cs typeface="Tahoma"/>
              </a:rPr>
              <a:t>ż</a:t>
            </a:r>
            <a:r>
              <a:rPr lang="pl-PL" sz="1600" spc="-10" dirty="0" smtClean="0">
                <a:latin typeface="Tahoma"/>
                <a:cs typeface="Tahoma"/>
              </a:rPr>
              <a:t>y</a:t>
            </a:r>
            <a:r>
              <a:rPr lang="pl-PL" sz="1600" spc="-5" dirty="0" smtClean="0">
                <a:latin typeface="Tahoma"/>
                <a:cs typeface="Tahoma"/>
              </a:rPr>
              <a:t>c</a:t>
            </a:r>
            <a:r>
              <a:rPr lang="pl-PL" sz="1600" spc="-20" dirty="0" smtClean="0">
                <a:latin typeface="Tahoma"/>
                <a:cs typeface="Tahoma"/>
              </a:rPr>
              <a:t>h</a:t>
            </a:r>
            <a:r>
              <a:rPr lang="pl-PL" sz="1600" spc="-5" dirty="0" smtClean="0">
                <a:latin typeface="Tahoma"/>
                <a:cs typeface="Tahoma"/>
              </a:rPr>
              <a:t>, </a:t>
            </a:r>
            <a:r>
              <a:rPr lang="pl-PL" sz="1600" dirty="0" smtClean="0">
                <a:latin typeface="Tahoma"/>
                <a:cs typeface="Tahoma"/>
              </a:rPr>
              <a:t>ot</a:t>
            </a:r>
            <a:r>
              <a:rPr lang="pl-PL" sz="1600" spc="-15" dirty="0" smtClean="0">
                <a:latin typeface="Tahoma"/>
                <a:cs typeface="Tahoma"/>
              </a:rPr>
              <a:t>w</a:t>
            </a:r>
            <a:r>
              <a:rPr lang="pl-PL" sz="1600" dirty="0" smtClean="0">
                <a:latin typeface="Tahoma"/>
                <a:cs typeface="Tahoma"/>
              </a:rPr>
              <a:t>ar</a:t>
            </a:r>
            <a:r>
              <a:rPr lang="pl-PL" sz="1600" spc="-10" dirty="0" smtClean="0">
                <a:latin typeface="Tahoma"/>
                <a:cs typeface="Tahoma"/>
              </a:rPr>
              <a:t>t</a:t>
            </a:r>
            <a:r>
              <a:rPr lang="pl-PL" sz="1600" spc="-20" dirty="0" smtClean="0">
                <a:latin typeface="Tahoma"/>
                <a:cs typeface="Tahoma"/>
              </a:rPr>
              <a:t>y</a:t>
            </a:r>
            <a:r>
              <a:rPr lang="pl-PL" sz="1600" dirty="0" smtClean="0">
                <a:latin typeface="Tahoma"/>
                <a:cs typeface="Tahoma"/>
              </a:rPr>
              <a:t>ch prz</a:t>
            </a:r>
            <a:r>
              <a:rPr lang="pl-PL" sz="1600" spc="-10" dirty="0" smtClean="0">
                <a:latin typeface="Tahoma"/>
                <a:cs typeface="Tahoma"/>
              </a:rPr>
              <a:t>e</a:t>
            </a:r>
            <a:r>
              <a:rPr lang="pl-PL" sz="1600" dirty="0" smtClean="0">
                <a:latin typeface="Tahoma"/>
                <a:cs typeface="Tahoma"/>
              </a:rPr>
              <a:t>strzen</a:t>
            </a:r>
            <a:r>
              <a:rPr lang="pl-PL" sz="1600" spc="-15" dirty="0" smtClean="0">
                <a:latin typeface="Tahoma"/>
                <a:cs typeface="Tahoma"/>
              </a:rPr>
              <a:t>i</a:t>
            </a:r>
            <a:r>
              <a:rPr lang="pl-PL" sz="1600" spc="-5" dirty="0" smtClean="0">
                <a:latin typeface="Tahoma"/>
                <a:cs typeface="Tahoma"/>
              </a:rPr>
              <a:t>, </a:t>
            </a:r>
            <a:r>
              <a:rPr lang="pl-PL" sz="1600" dirty="0" smtClean="0">
                <a:latin typeface="Tahoma"/>
                <a:cs typeface="Tahoma"/>
              </a:rPr>
              <a:t>d</a:t>
            </a:r>
            <a:r>
              <a:rPr lang="pl-PL" sz="1600" spc="-5" dirty="0" smtClean="0">
                <a:latin typeface="Tahoma"/>
                <a:cs typeface="Tahoma"/>
              </a:rPr>
              <a:t>ługi</a:t>
            </a:r>
            <a:r>
              <a:rPr lang="pl-PL" sz="1600" spc="-20" dirty="0" smtClean="0">
                <a:latin typeface="Tahoma"/>
                <a:cs typeface="Tahoma"/>
              </a:rPr>
              <a:t>c</a:t>
            </a:r>
            <a:r>
              <a:rPr lang="pl-PL" sz="1600" spc="-10" dirty="0" smtClean="0">
                <a:latin typeface="Tahoma"/>
                <a:cs typeface="Tahoma"/>
              </a:rPr>
              <a:t>h</a:t>
            </a:r>
            <a:r>
              <a:rPr lang="pl-PL" sz="1600" spc="-5" dirty="0" smtClean="0">
                <a:latin typeface="Tahoma"/>
                <a:cs typeface="Tahoma"/>
              </a:rPr>
              <a:t> </a:t>
            </a:r>
            <a:r>
              <a:rPr lang="pl-PL" sz="1600" spc="-15" dirty="0" smtClean="0">
                <a:latin typeface="Tahoma"/>
                <a:cs typeface="Tahoma"/>
              </a:rPr>
              <a:t>p</a:t>
            </a:r>
            <a:r>
              <a:rPr lang="pl-PL" sz="1600" spc="-10" dirty="0" smtClean="0">
                <a:latin typeface="Tahoma"/>
                <a:cs typeface="Tahoma"/>
              </a:rPr>
              <a:t>omie</a:t>
            </a:r>
            <a:r>
              <a:rPr lang="pl-PL" sz="1600" spc="10" dirty="0" smtClean="0">
                <a:latin typeface="Tahoma"/>
                <a:cs typeface="Tahoma"/>
              </a:rPr>
              <a:t>s</a:t>
            </a:r>
            <a:r>
              <a:rPr lang="pl-PL" sz="1600" spc="-15" dirty="0" smtClean="0">
                <a:latin typeface="Tahoma"/>
                <a:cs typeface="Tahoma"/>
              </a:rPr>
              <a:t>z</a:t>
            </a:r>
            <a:r>
              <a:rPr lang="pl-PL" sz="1600" spc="5" dirty="0" smtClean="0">
                <a:latin typeface="Tahoma"/>
                <a:cs typeface="Tahoma"/>
              </a:rPr>
              <a:t>c</a:t>
            </a:r>
            <a:r>
              <a:rPr lang="pl-PL" sz="1600" spc="-15" dirty="0" smtClean="0">
                <a:latin typeface="Tahoma"/>
                <a:cs typeface="Tahoma"/>
              </a:rPr>
              <a:t>z</a:t>
            </a:r>
            <a:r>
              <a:rPr lang="pl-PL" sz="1600" spc="-10" dirty="0" smtClean="0">
                <a:latin typeface="Tahoma"/>
                <a:cs typeface="Tahoma"/>
              </a:rPr>
              <a:t>eń</a:t>
            </a:r>
            <a:r>
              <a:rPr lang="pl-PL" sz="1600" spc="-5" dirty="0" smtClean="0">
                <a:latin typeface="Tahoma"/>
                <a:cs typeface="Tahoma"/>
              </a:rPr>
              <a:t> z </a:t>
            </a:r>
            <a:r>
              <a:rPr lang="pl-PL" sz="1600" dirty="0" smtClean="0">
                <a:latin typeface="Tahoma"/>
                <a:cs typeface="Tahoma"/>
              </a:rPr>
              <a:t>małą</a:t>
            </a:r>
            <a:r>
              <a:rPr lang="pl-PL" sz="1600" spc="15" dirty="0" smtClean="0">
                <a:latin typeface="Tahoma"/>
                <a:cs typeface="Tahoma"/>
              </a:rPr>
              <a:t> </a:t>
            </a:r>
            <a:r>
              <a:rPr lang="pl-PL" sz="1600" spc="5" dirty="0" smtClean="0">
                <a:latin typeface="Tahoma"/>
                <a:cs typeface="Tahoma"/>
              </a:rPr>
              <a:t>i</a:t>
            </a:r>
            <a:r>
              <a:rPr lang="pl-PL" sz="1600" spc="-15" dirty="0" smtClean="0">
                <a:latin typeface="Tahoma"/>
                <a:cs typeface="Tahoma"/>
              </a:rPr>
              <a:t>lo</a:t>
            </a:r>
            <a:r>
              <a:rPr lang="pl-PL" sz="1600" dirty="0" smtClean="0">
                <a:latin typeface="Tahoma"/>
                <a:cs typeface="Tahoma"/>
              </a:rPr>
              <a:t>ś</a:t>
            </a:r>
            <a:r>
              <a:rPr lang="pl-PL" sz="1600" spc="5" dirty="0" smtClean="0">
                <a:latin typeface="Tahoma"/>
                <a:cs typeface="Tahoma"/>
              </a:rPr>
              <a:t>c</a:t>
            </a:r>
            <a:r>
              <a:rPr lang="pl-PL" sz="1600" spc="-15" dirty="0" smtClean="0">
                <a:latin typeface="Tahoma"/>
                <a:cs typeface="Tahoma"/>
              </a:rPr>
              <a:t>i</a:t>
            </a:r>
            <a:r>
              <a:rPr lang="pl-PL" sz="1600" spc="-10" dirty="0" smtClean="0">
                <a:latin typeface="Tahoma"/>
                <a:cs typeface="Tahoma"/>
              </a:rPr>
              <a:t>ą</a:t>
            </a:r>
            <a:r>
              <a:rPr lang="pl-PL" sz="1600" spc="-5" dirty="0" smtClean="0">
                <a:latin typeface="Tahoma"/>
                <a:cs typeface="Tahoma"/>
              </a:rPr>
              <a:t> </a:t>
            </a:r>
            <a:r>
              <a:rPr lang="pl-PL" sz="1600" spc="-10" dirty="0" smtClean="0">
                <a:latin typeface="Tahoma"/>
                <a:cs typeface="Tahoma"/>
              </a:rPr>
              <a:t>mebli</a:t>
            </a:r>
            <a:r>
              <a:rPr lang="pl-PL" sz="1600" spc="-5" dirty="0" smtClean="0">
                <a:latin typeface="Tahoma"/>
                <a:cs typeface="Tahoma"/>
              </a:rPr>
              <a:t>, </a:t>
            </a:r>
            <a:r>
              <a:rPr lang="pl-PL" sz="1600" dirty="0" smtClean="0">
                <a:latin typeface="Tahoma"/>
                <a:cs typeface="Tahoma"/>
              </a:rPr>
              <a:t>w</a:t>
            </a:r>
            <a:r>
              <a:rPr lang="pl-PL" sz="1600" spc="10" dirty="0" smtClean="0">
                <a:latin typeface="Tahoma"/>
                <a:cs typeface="Tahoma"/>
              </a:rPr>
              <a:t>y</a:t>
            </a:r>
            <a:r>
              <a:rPr lang="pl-PL" sz="1600" spc="-25" dirty="0" smtClean="0">
                <a:latin typeface="Tahoma"/>
                <a:cs typeface="Tahoma"/>
              </a:rPr>
              <a:t>p</a:t>
            </a:r>
            <a:r>
              <a:rPr lang="pl-PL" sz="1600" spc="-15" dirty="0" smtClean="0">
                <a:latin typeface="Tahoma"/>
                <a:cs typeface="Tahoma"/>
              </a:rPr>
              <a:t>o</a:t>
            </a:r>
            <a:r>
              <a:rPr lang="pl-PL" sz="1600" dirty="0" smtClean="0">
                <a:latin typeface="Tahoma"/>
                <a:cs typeface="Tahoma"/>
              </a:rPr>
              <a:t>saż</a:t>
            </a:r>
            <a:r>
              <a:rPr lang="pl-PL" sz="1600" spc="5" dirty="0" smtClean="0">
                <a:latin typeface="Tahoma"/>
                <a:cs typeface="Tahoma"/>
              </a:rPr>
              <a:t>e</a:t>
            </a:r>
            <a:r>
              <a:rPr lang="pl-PL" sz="1600" spc="-5" dirty="0" smtClean="0">
                <a:latin typeface="Tahoma"/>
                <a:cs typeface="Tahoma"/>
              </a:rPr>
              <a:t>nia i </a:t>
            </a:r>
            <a:r>
              <a:rPr lang="pl-PL" sz="1600" dirty="0" smtClean="0">
                <a:latin typeface="Tahoma"/>
                <a:cs typeface="Tahoma"/>
              </a:rPr>
              <a:t>elementów w</a:t>
            </a:r>
            <a:r>
              <a:rPr lang="pl-PL" sz="1600" spc="-15" dirty="0" smtClean="0">
                <a:latin typeface="Tahoma"/>
                <a:cs typeface="Tahoma"/>
              </a:rPr>
              <a:t>y</a:t>
            </a:r>
            <a:r>
              <a:rPr lang="pl-PL" sz="1600" dirty="0" smtClean="0">
                <a:latin typeface="Tahoma"/>
                <a:cs typeface="Tahoma"/>
              </a:rPr>
              <a:t>s</a:t>
            </a:r>
            <a:r>
              <a:rPr lang="pl-PL" sz="1600" spc="15" dirty="0" smtClean="0">
                <a:latin typeface="Tahoma"/>
                <a:cs typeface="Tahoma"/>
              </a:rPr>
              <a:t>t</a:t>
            </a:r>
            <a:r>
              <a:rPr lang="pl-PL" sz="1600" spc="-25" dirty="0" smtClean="0">
                <a:latin typeface="Tahoma"/>
                <a:cs typeface="Tahoma"/>
              </a:rPr>
              <a:t>r</a:t>
            </a:r>
            <a:r>
              <a:rPr lang="pl-PL" sz="1600" spc="-10" dirty="0" smtClean="0">
                <a:latin typeface="Tahoma"/>
                <a:cs typeface="Tahoma"/>
              </a:rPr>
              <a:t>oj</a:t>
            </a:r>
            <a:r>
              <a:rPr lang="pl-PL" sz="1600" spc="-5" dirty="0" smtClean="0">
                <a:latin typeface="Tahoma"/>
                <a:cs typeface="Tahoma"/>
              </a:rPr>
              <a:t>u. Kl</a:t>
            </a:r>
            <a:r>
              <a:rPr lang="pl-PL" sz="1600" spc="-15" dirty="0" smtClean="0">
                <a:latin typeface="Tahoma"/>
                <a:cs typeface="Tahoma"/>
              </a:rPr>
              <a:t>a</a:t>
            </a:r>
            <a:r>
              <a:rPr lang="pl-PL" sz="1600" dirty="0" smtClean="0">
                <a:latin typeface="Tahoma"/>
                <a:cs typeface="Tahoma"/>
              </a:rPr>
              <a:t>s</a:t>
            </a:r>
            <a:r>
              <a:rPr lang="pl-PL" sz="1600" spc="-15" dirty="0" smtClean="0">
                <a:latin typeface="Tahoma"/>
                <a:cs typeface="Tahoma"/>
              </a:rPr>
              <a:t>y</a:t>
            </a:r>
            <a:r>
              <a:rPr lang="pl-PL" sz="1600" spc="-5" dirty="0" smtClean="0">
                <a:latin typeface="Tahoma"/>
                <a:cs typeface="Tahoma"/>
              </a:rPr>
              <a:t>cz</a:t>
            </a:r>
            <a:r>
              <a:rPr lang="pl-PL" sz="1600" spc="-15" dirty="0" smtClean="0">
                <a:latin typeface="Tahoma"/>
                <a:cs typeface="Tahoma"/>
              </a:rPr>
              <a:t>n</a:t>
            </a:r>
            <a:r>
              <a:rPr lang="pl-PL" sz="1600" dirty="0" smtClean="0">
                <a:latin typeface="Tahoma"/>
                <a:cs typeface="Tahoma"/>
              </a:rPr>
              <a:t>e</a:t>
            </a:r>
            <a:r>
              <a:rPr lang="pl-PL" sz="1600" spc="-5" dirty="0" smtClean="0">
                <a:latin typeface="Tahoma"/>
                <a:cs typeface="Tahoma"/>
              </a:rPr>
              <a:t> </a:t>
            </a:r>
            <a:r>
              <a:rPr lang="pl-PL" sz="1600" dirty="0" smtClean="0">
                <a:latin typeface="Tahoma"/>
                <a:cs typeface="Tahoma"/>
              </a:rPr>
              <a:t>mat</a:t>
            </a:r>
            <a:r>
              <a:rPr lang="pl-PL" sz="1600" spc="15" dirty="0" smtClean="0">
                <a:latin typeface="Tahoma"/>
                <a:cs typeface="Tahoma"/>
              </a:rPr>
              <a:t>e</a:t>
            </a:r>
            <a:r>
              <a:rPr lang="pl-PL" sz="1600" spc="-5" dirty="0" smtClean="0">
                <a:latin typeface="Tahoma"/>
                <a:cs typeface="Tahoma"/>
              </a:rPr>
              <a:t>r</a:t>
            </a:r>
            <a:r>
              <a:rPr lang="pl-PL" sz="1600" spc="-15" dirty="0" smtClean="0">
                <a:latin typeface="Tahoma"/>
                <a:cs typeface="Tahoma"/>
              </a:rPr>
              <a:t>i</a:t>
            </a:r>
            <a:r>
              <a:rPr lang="pl-PL" sz="1600" dirty="0" smtClean="0">
                <a:latin typeface="Tahoma"/>
                <a:cs typeface="Tahoma"/>
              </a:rPr>
              <a:t>ały</a:t>
            </a:r>
            <a:r>
              <a:rPr lang="pl-PL" sz="1600" spc="-5" dirty="0" smtClean="0">
                <a:latin typeface="Tahoma"/>
                <a:cs typeface="Tahoma"/>
              </a:rPr>
              <a:t> </a:t>
            </a:r>
            <a:r>
              <a:rPr lang="pl-PL" sz="1600" dirty="0" smtClean="0">
                <a:latin typeface="Tahoma"/>
                <a:cs typeface="Tahoma"/>
              </a:rPr>
              <a:t>w</a:t>
            </a:r>
            <a:r>
              <a:rPr lang="pl-PL" sz="1600" spc="-15" dirty="0" smtClean="0">
                <a:latin typeface="Tahoma"/>
                <a:cs typeface="Tahoma"/>
              </a:rPr>
              <a:t>y</a:t>
            </a:r>
            <a:r>
              <a:rPr lang="pl-PL" sz="1600" spc="-10" dirty="0" smtClean="0">
                <a:latin typeface="Tahoma"/>
                <a:cs typeface="Tahoma"/>
              </a:rPr>
              <a:t>k</a:t>
            </a:r>
            <a:r>
              <a:rPr lang="pl-PL" sz="1600" spc="-15" dirty="0" smtClean="0">
                <a:latin typeface="Tahoma"/>
                <a:cs typeface="Tahoma"/>
              </a:rPr>
              <a:t>o</a:t>
            </a:r>
            <a:r>
              <a:rPr lang="pl-PL" sz="1600" dirty="0" smtClean="0">
                <a:latin typeface="Tahoma"/>
                <a:cs typeface="Tahoma"/>
              </a:rPr>
              <a:t>ńc</a:t>
            </a:r>
            <a:r>
              <a:rPr lang="pl-PL" sz="1600" spc="-5" dirty="0" smtClean="0">
                <a:latin typeface="Tahoma"/>
                <a:cs typeface="Tahoma"/>
              </a:rPr>
              <a:t>z</a:t>
            </a:r>
            <a:r>
              <a:rPr lang="pl-PL" sz="1600" spc="-10" dirty="0" smtClean="0">
                <a:latin typeface="Tahoma"/>
                <a:cs typeface="Tahoma"/>
              </a:rPr>
              <a:t>en</a:t>
            </a:r>
            <a:r>
              <a:rPr lang="pl-PL" sz="1600" spc="-15" dirty="0" smtClean="0">
                <a:latin typeface="Tahoma"/>
                <a:cs typeface="Tahoma"/>
              </a:rPr>
              <a:t>i</a:t>
            </a:r>
            <a:r>
              <a:rPr lang="pl-PL" sz="1600" spc="-10" dirty="0" smtClean="0">
                <a:latin typeface="Tahoma"/>
                <a:cs typeface="Tahoma"/>
              </a:rPr>
              <a:t>a</a:t>
            </a:r>
            <a:r>
              <a:rPr lang="pl-PL" sz="1600" spc="10" dirty="0" smtClean="0">
                <a:latin typeface="Tahoma"/>
                <a:cs typeface="Tahoma"/>
              </a:rPr>
              <a:t> </a:t>
            </a:r>
            <a:r>
              <a:rPr lang="pl-PL" sz="1600" dirty="0" smtClean="0">
                <a:latin typeface="Tahoma"/>
                <a:cs typeface="Tahoma"/>
              </a:rPr>
              <a:t>ś</a:t>
            </a:r>
            <a:r>
              <a:rPr lang="pl-PL" sz="1600" spc="-5" dirty="0" smtClean="0">
                <a:latin typeface="Tahoma"/>
                <a:cs typeface="Tahoma"/>
              </a:rPr>
              <a:t>ci</a:t>
            </a:r>
            <a:r>
              <a:rPr lang="pl-PL" sz="1600" spc="-15" dirty="0" smtClean="0">
                <a:latin typeface="Tahoma"/>
                <a:cs typeface="Tahoma"/>
              </a:rPr>
              <a:t>a</a:t>
            </a:r>
            <a:r>
              <a:rPr lang="pl-PL" sz="1600" spc="-10" dirty="0" smtClean="0">
                <a:latin typeface="Tahoma"/>
                <a:cs typeface="Tahoma"/>
              </a:rPr>
              <a:t>n</a:t>
            </a:r>
            <a:r>
              <a:rPr lang="pl-PL" sz="1600" spc="5" dirty="0" smtClean="0">
                <a:latin typeface="Tahoma"/>
                <a:cs typeface="Tahoma"/>
              </a:rPr>
              <a:t> </a:t>
            </a:r>
            <a:r>
              <a:rPr lang="pl-PL" sz="1600" spc="-10" dirty="0" smtClean="0">
                <a:latin typeface="Tahoma"/>
                <a:cs typeface="Tahoma"/>
              </a:rPr>
              <a:t>j</a:t>
            </a:r>
            <a:r>
              <a:rPr lang="pl-PL" sz="1600" spc="-5" dirty="0" smtClean="0">
                <a:latin typeface="Tahoma"/>
                <a:cs typeface="Tahoma"/>
              </a:rPr>
              <a:t>ak t</a:t>
            </a:r>
            <a:r>
              <a:rPr lang="pl-PL" sz="1600" spc="-10" dirty="0" smtClean="0">
                <a:latin typeface="Tahoma"/>
                <a:cs typeface="Tahoma"/>
              </a:rPr>
              <a:t>y</a:t>
            </a:r>
            <a:r>
              <a:rPr lang="pl-PL" sz="1600" spc="-5" dirty="0" smtClean="0">
                <a:latin typeface="Tahoma"/>
                <a:cs typeface="Tahoma"/>
              </a:rPr>
              <a:t>nki</a:t>
            </a:r>
            <a:r>
              <a:rPr lang="pl-PL" sz="1600" spc="-10" dirty="0" smtClean="0">
                <a:latin typeface="Tahoma"/>
                <a:cs typeface="Tahoma"/>
              </a:rPr>
              <a:t> </a:t>
            </a:r>
            <a:r>
              <a:rPr lang="pl-PL" sz="1600" spc="-5" dirty="0" smtClean="0">
                <a:latin typeface="Tahoma"/>
                <a:cs typeface="Tahoma"/>
              </a:rPr>
              <a:t>i</a:t>
            </a:r>
            <a:r>
              <a:rPr lang="pl-PL" sz="1600" spc="5" dirty="0" smtClean="0">
                <a:latin typeface="Tahoma"/>
                <a:cs typeface="Tahoma"/>
              </a:rPr>
              <a:t> </a:t>
            </a:r>
            <a:r>
              <a:rPr lang="pl-PL" sz="1600" dirty="0" smtClean="0">
                <a:latin typeface="Tahoma"/>
                <a:cs typeface="Tahoma"/>
              </a:rPr>
              <a:t>gładzie</a:t>
            </a:r>
            <a:r>
              <a:rPr lang="pl-PL" sz="1600" spc="10" dirty="0" smtClean="0">
                <a:latin typeface="Tahoma"/>
                <a:cs typeface="Tahoma"/>
              </a:rPr>
              <a:t> </a:t>
            </a:r>
            <a:r>
              <a:rPr lang="pl-PL" sz="1600" spc="-5" dirty="0" smtClean="0">
                <a:latin typeface="Tahoma"/>
                <a:cs typeface="Tahoma"/>
              </a:rPr>
              <a:t>gi</a:t>
            </a:r>
            <a:r>
              <a:rPr lang="pl-PL" sz="1600" spc="-15" dirty="0" smtClean="0">
                <a:latin typeface="Tahoma"/>
                <a:cs typeface="Tahoma"/>
              </a:rPr>
              <a:t>p</a:t>
            </a:r>
            <a:r>
              <a:rPr lang="pl-PL" sz="1600" dirty="0" smtClean="0">
                <a:latin typeface="Tahoma"/>
                <a:cs typeface="Tahoma"/>
              </a:rPr>
              <a:t>sowe</a:t>
            </a:r>
            <a:r>
              <a:rPr lang="pl-PL" sz="1600" spc="15" dirty="0" smtClean="0">
                <a:latin typeface="Tahoma"/>
                <a:cs typeface="Tahoma"/>
              </a:rPr>
              <a:t> </a:t>
            </a:r>
            <a:r>
              <a:rPr lang="pl-PL" sz="1600" dirty="0" smtClean="0">
                <a:latin typeface="Tahoma"/>
                <a:cs typeface="Tahoma"/>
              </a:rPr>
              <a:t>s</a:t>
            </a:r>
            <a:r>
              <a:rPr lang="pl-PL" sz="1600" spc="5" dirty="0" smtClean="0">
                <a:latin typeface="Tahoma"/>
                <a:cs typeface="Tahoma"/>
              </a:rPr>
              <a:t>i</a:t>
            </a:r>
            <a:r>
              <a:rPr lang="pl-PL" sz="1600" spc="-15" dirty="0" smtClean="0">
                <a:latin typeface="Tahoma"/>
                <a:cs typeface="Tahoma"/>
              </a:rPr>
              <a:t>l</a:t>
            </a:r>
            <a:r>
              <a:rPr lang="pl-PL" sz="1600" dirty="0" smtClean="0">
                <a:latin typeface="Tahoma"/>
                <a:cs typeface="Tahoma"/>
              </a:rPr>
              <a:t>n</a:t>
            </a:r>
            <a:r>
              <a:rPr lang="pl-PL" sz="1600" spc="-15" dirty="0" smtClean="0">
                <a:latin typeface="Tahoma"/>
                <a:cs typeface="Tahoma"/>
              </a:rPr>
              <a:t>i</a:t>
            </a:r>
            <a:r>
              <a:rPr lang="pl-PL" sz="1600" dirty="0" smtClean="0">
                <a:latin typeface="Tahoma"/>
                <a:cs typeface="Tahoma"/>
              </a:rPr>
              <a:t>e</a:t>
            </a:r>
            <a:r>
              <a:rPr lang="pl-PL" sz="1600" spc="10" dirty="0" smtClean="0">
                <a:latin typeface="Tahoma"/>
                <a:cs typeface="Tahoma"/>
              </a:rPr>
              <a:t> </a:t>
            </a:r>
            <a:r>
              <a:rPr lang="pl-PL" sz="1600" spc="-5" dirty="0" smtClean="0">
                <a:latin typeface="Tahoma"/>
                <a:cs typeface="Tahoma"/>
              </a:rPr>
              <a:t>odbi</a:t>
            </a:r>
            <a:r>
              <a:rPr lang="pl-PL" sz="1600" spc="-10" dirty="0" smtClean="0">
                <a:latin typeface="Tahoma"/>
                <a:cs typeface="Tahoma"/>
              </a:rPr>
              <a:t>j</a:t>
            </a:r>
            <a:r>
              <a:rPr lang="pl-PL" sz="1600" spc="-15" dirty="0" smtClean="0">
                <a:latin typeface="Tahoma"/>
                <a:cs typeface="Tahoma"/>
              </a:rPr>
              <a:t>a</a:t>
            </a:r>
            <a:r>
              <a:rPr lang="pl-PL" sz="1600" spc="-5" dirty="0" smtClean="0">
                <a:latin typeface="Tahoma"/>
                <a:cs typeface="Tahoma"/>
              </a:rPr>
              <a:t>ją </a:t>
            </a:r>
            <a:r>
              <a:rPr lang="pl-PL" sz="1600" dirty="0" smtClean="0">
                <a:latin typeface="Tahoma"/>
                <a:cs typeface="Tahoma"/>
              </a:rPr>
              <a:t>d</a:t>
            </a:r>
            <a:r>
              <a:rPr lang="pl-PL" sz="1600" spc="15" dirty="0" smtClean="0">
                <a:latin typeface="Tahoma"/>
                <a:cs typeface="Tahoma"/>
              </a:rPr>
              <a:t>ź</a:t>
            </a:r>
            <a:r>
              <a:rPr lang="pl-PL" sz="1600" spc="-5" dirty="0" smtClean="0">
                <a:latin typeface="Tahoma"/>
                <a:cs typeface="Tahoma"/>
              </a:rPr>
              <a:t>wię</a:t>
            </a:r>
            <a:r>
              <a:rPr lang="pl-PL" sz="1600" spc="-20" dirty="0" smtClean="0">
                <a:latin typeface="Tahoma"/>
                <a:cs typeface="Tahoma"/>
              </a:rPr>
              <a:t>k</a:t>
            </a:r>
            <a:r>
              <a:rPr lang="pl-PL" sz="1600" spc="-5" dirty="0" smtClean="0">
                <a:latin typeface="Tahoma"/>
                <a:cs typeface="Tahoma"/>
              </a:rPr>
              <a:t>. </a:t>
            </a:r>
            <a:r>
              <a:rPr lang="pl-PL" sz="1600" spc="-10" dirty="0" smtClean="0">
                <a:latin typeface="Tahoma"/>
                <a:cs typeface="Tahoma"/>
              </a:rPr>
              <a:t>Ci</a:t>
            </a:r>
            <a:r>
              <a:rPr lang="pl-PL" sz="1600" dirty="0" smtClean="0">
                <a:latin typeface="Tahoma"/>
                <a:cs typeface="Tahoma"/>
              </a:rPr>
              <a:t>e</a:t>
            </a:r>
            <a:r>
              <a:rPr lang="pl-PL" sz="1600" spc="5" dirty="0" smtClean="0">
                <a:latin typeface="Tahoma"/>
                <a:cs typeface="Tahoma"/>
              </a:rPr>
              <a:t>k</a:t>
            </a:r>
            <a:r>
              <a:rPr lang="pl-PL" sz="1600" spc="-15" dirty="0" smtClean="0">
                <a:latin typeface="Tahoma"/>
                <a:cs typeface="Tahoma"/>
              </a:rPr>
              <a:t>a</a:t>
            </a:r>
            <a:r>
              <a:rPr lang="pl-PL" sz="1600" spc="-5" dirty="0" smtClean="0">
                <a:latin typeface="Tahoma"/>
                <a:cs typeface="Tahoma"/>
              </a:rPr>
              <a:t>wa, </a:t>
            </a:r>
            <a:r>
              <a:rPr lang="pl-PL" sz="1600" dirty="0" smtClean="0">
                <a:latin typeface="Tahoma"/>
                <a:cs typeface="Tahoma"/>
              </a:rPr>
              <a:t>s</a:t>
            </a:r>
            <a:r>
              <a:rPr lang="pl-PL" sz="1600" spc="-10" dirty="0" smtClean="0">
                <a:latin typeface="Tahoma"/>
                <a:cs typeface="Tahoma"/>
              </a:rPr>
              <a:t>u</a:t>
            </a:r>
            <a:r>
              <a:rPr lang="pl-PL" sz="1600" spc="-15" dirty="0" smtClean="0">
                <a:latin typeface="Tahoma"/>
                <a:cs typeface="Tahoma"/>
              </a:rPr>
              <a:t>ro</a:t>
            </a:r>
            <a:r>
              <a:rPr lang="pl-PL" sz="1600" spc="-5" dirty="0" smtClean="0">
                <a:latin typeface="Tahoma"/>
                <a:cs typeface="Tahoma"/>
              </a:rPr>
              <a:t>w</a:t>
            </a:r>
            <a:r>
              <a:rPr lang="pl-PL" sz="1600" spc="-10" dirty="0" smtClean="0">
                <a:latin typeface="Tahoma"/>
                <a:cs typeface="Tahoma"/>
              </a:rPr>
              <a:t>a</a:t>
            </a:r>
            <a:r>
              <a:rPr lang="pl-PL" sz="1600" spc="10" dirty="0" smtClean="0">
                <a:latin typeface="Tahoma"/>
                <a:cs typeface="Tahoma"/>
              </a:rPr>
              <a:t> </a:t>
            </a:r>
            <a:r>
              <a:rPr lang="pl-PL" sz="1600" dirty="0" smtClean="0">
                <a:latin typeface="Tahoma"/>
                <a:cs typeface="Tahoma"/>
              </a:rPr>
              <a:t>a</a:t>
            </a:r>
            <a:r>
              <a:rPr lang="pl-PL" sz="1600" spc="-20" dirty="0" smtClean="0">
                <a:latin typeface="Tahoma"/>
                <a:cs typeface="Tahoma"/>
              </a:rPr>
              <a:t>r</a:t>
            </a:r>
            <a:r>
              <a:rPr lang="pl-PL" sz="1600" spc="5" dirty="0" smtClean="0">
                <a:latin typeface="Tahoma"/>
                <a:cs typeface="Tahoma"/>
              </a:rPr>
              <a:t>c</a:t>
            </a:r>
            <a:r>
              <a:rPr lang="pl-PL" sz="1600" spc="-20" dirty="0" smtClean="0">
                <a:latin typeface="Tahoma"/>
                <a:cs typeface="Tahoma"/>
              </a:rPr>
              <a:t>h</a:t>
            </a:r>
            <a:r>
              <a:rPr lang="pl-PL" sz="1600" dirty="0" smtClean="0">
                <a:latin typeface="Tahoma"/>
                <a:cs typeface="Tahoma"/>
              </a:rPr>
              <a:t>itekt</a:t>
            </a:r>
            <a:r>
              <a:rPr lang="pl-PL" sz="1600" spc="-5" dirty="0" smtClean="0">
                <a:latin typeface="Tahoma"/>
                <a:cs typeface="Tahoma"/>
              </a:rPr>
              <a:t>u</a:t>
            </a:r>
            <a:r>
              <a:rPr lang="pl-PL" sz="1600" spc="-15" dirty="0" smtClean="0">
                <a:latin typeface="Tahoma"/>
                <a:cs typeface="Tahoma"/>
              </a:rPr>
              <a:t>r</a:t>
            </a:r>
            <a:r>
              <a:rPr lang="pl-PL" sz="1600" spc="-10" dirty="0" smtClean="0">
                <a:latin typeface="Tahoma"/>
                <a:cs typeface="Tahoma"/>
              </a:rPr>
              <a:t>a</a:t>
            </a:r>
            <a:r>
              <a:rPr lang="pl-PL" sz="1600" spc="-5" dirty="0" smtClean="0">
                <a:latin typeface="Tahoma"/>
                <a:cs typeface="Tahoma"/>
              </a:rPr>
              <a:t> </a:t>
            </a:r>
            <a:r>
              <a:rPr lang="pl-PL" sz="1600" spc="-10" dirty="0" smtClean="0">
                <a:latin typeface="Tahoma"/>
                <a:cs typeface="Tahoma"/>
              </a:rPr>
              <a:t>os</a:t>
            </a:r>
            <a:r>
              <a:rPr lang="pl-PL" sz="1600" spc="-15" dirty="0" smtClean="0">
                <a:latin typeface="Tahoma"/>
                <a:cs typeface="Tahoma"/>
              </a:rPr>
              <a:t>z</a:t>
            </a:r>
            <a:r>
              <a:rPr lang="pl-PL" sz="1600" dirty="0" smtClean="0">
                <a:latin typeface="Tahoma"/>
                <a:cs typeface="Tahoma"/>
              </a:rPr>
              <a:t>cz</a:t>
            </a:r>
            <a:r>
              <a:rPr lang="pl-PL" sz="1600" spc="-5" dirty="0" smtClean="0">
                <a:latin typeface="Tahoma"/>
                <a:cs typeface="Tahoma"/>
              </a:rPr>
              <a:t>ęd</a:t>
            </a:r>
            <a:r>
              <a:rPr lang="pl-PL" sz="1600" spc="-20" dirty="0" smtClean="0">
                <a:latin typeface="Tahoma"/>
                <a:cs typeface="Tahoma"/>
              </a:rPr>
              <a:t>n</a:t>
            </a:r>
            <a:r>
              <a:rPr lang="pl-PL" sz="1600" spc="-10" dirty="0" smtClean="0">
                <a:latin typeface="Tahoma"/>
                <a:cs typeface="Tahoma"/>
              </a:rPr>
              <a:t>a</a:t>
            </a:r>
            <a:r>
              <a:rPr lang="pl-PL" sz="1600" spc="-5" dirty="0" smtClean="0">
                <a:latin typeface="Tahoma"/>
                <a:cs typeface="Tahoma"/>
              </a:rPr>
              <a:t> </a:t>
            </a:r>
            <a:r>
              <a:rPr lang="pl-PL" sz="1600" dirty="0" smtClean="0">
                <a:latin typeface="Tahoma"/>
                <a:cs typeface="Tahoma"/>
              </a:rPr>
              <a:t>w</a:t>
            </a:r>
            <a:r>
              <a:rPr lang="pl-PL" sz="1600" spc="5" dirty="0" smtClean="0">
                <a:latin typeface="Tahoma"/>
                <a:cs typeface="Tahoma"/>
              </a:rPr>
              <a:t> </a:t>
            </a:r>
            <a:r>
              <a:rPr lang="pl-PL" sz="1600" spc="-20" dirty="0" smtClean="0">
                <a:latin typeface="Tahoma"/>
                <a:cs typeface="Tahoma"/>
              </a:rPr>
              <a:t>f</a:t>
            </a:r>
            <a:r>
              <a:rPr lang="pl-PL" sz="1600" spc="-15" dirty="0" smtClean="0">
                <a:latin typeface="Tahoma"/>
                <a:cs typeface="Tahoma"/>
              </a:rPr>
              <a:t>o</a:t>
            </a:r>
            <a:r>
              <a:rPr lang="pl-PL" sz="1600" dirty="0" smtClean="0">
                <a:latin typeface="Tahoma"/>
                <a:cs typeface="Tahoma"/>
              </a:rPr>
              <a:t>rmie</a:t>
            </a:r>
            <a:r>
              <a:rPr lang="pl-PL" sz="1600" spc="10" dirty="0" smtClean="0">
                <a:latin typeface="Tahoma"/>
                <a:cs typeface="Tahoma"/>
              </a:rPr>
              <a:t> </a:t>
            </a:r>
            <a:r>
              <a:rPr lang="pl-PL" sz="1600" spc="-5" dirty="0" smtClean="0">
                <a:latin typeface="Tahoma"/>
                <a:cs typeface="Tahoma"/>
              </a:rPr>
              <a:t>i </a:t>
            </a:r>
            <a:r>
              <a:rPr lang="pl-PL" sz="1600" spc="10" dirty="0" smtClean="0">
                <a:latin typeface="Tahoma"/>
                <a:cs typeface="Tahoma"/>
              </a:rPr>
              <a:t>e</a:t>
            </a:r>
            <a:r>
              <a:rPr lang="pl-PL" sz="1600" spc="-15" dirty="0" smtClean="0">
                <a:latin typeface="Tahoma"/>
                <a:cs typeface="Tahoma"/>
              </a:rPr>
              <a:t>l</a:t>
            </a:r>
            <a:r>
              <a:rPr lang="pl-PL" sz="1600" dirty="0" smtClean="0">
                <a:latin typeface="Tahoma"/>
                <a:cs typeface="Tahoma"/>
              </a:rPr>
              <a:t>em</a:t>
            </a:r>
            <a:r>
              <a:rPr lang="pl-PL" sz="1600" spc="-5" dirty="0" smtClean="0">
                <a:latin typeface="Tahoma"/>
                <a:cs typeface="Tahoma"/>
              </a:rPr>
              <a:t>e</a:t>
            </a:r>
            <a:r>
              <a:rPr lang="pl-PL" sz="1600" dirty="0" smtClean="0">
                <a:latin typeface="Tahoma"/>
                <a:cs typeface="Tahoma"/>
              </a:rPr>
              <a:t>ntac</a:t>
            </a:r>
            <a:r>
              <a:rPr lang="pl-PL" sz="1600" spc="-10" dirty="0" smtClean="0">
                <a:latin typeface="Tahoma"/>
                <a:cs typeface="Tahoma"/>
              </a:rPr>
              <a:t>h</a:t>
            </a:r>
            <a:r>
              <a:rPr lang="pl-PL" sz="1600" spc="-5" dirty="0" smtClean="0">
                <a:latin typeface="Tahoma"/>
                <a:cs typeface="Tahoma"/>
              </a:rPr>
              <a:t> </a:t>
            </a:r>
            <a:r>
              <a:rPr lang="pl-PL" sz="1600" spc="-20" dirty="0" smtClean="0">
                <a:latin typeface="Tahoma"/>
                <a:cs typeface="Tahoma"/>
              </a:rPr>
              <a:t>n</a:t>
            </a:r>
            <a:r>
              <a:rPr lang="pl-PL" sz="1600" spc="-5" dirty="0" smtClean="0">
                <a:latin typeface="Tahoma"/>
                <a:cs typeface="Tahoma"/>
              </a:rPr>
              <a:t>i</a:t>
            </a:r>
            <a:r>
              <a:rPr lang="pl-PL" sz="1600" spc="-10" dirty="0" smtClean="0">
                <a:latin typeface="Tahoma"/>
                <a:cs typeface="Tahoma"/>
              </a:rPr>
              <a:t>e</a:t>
            </a:r>
            <a:r>
              <a:rPr lang="pl-PL" sz="1600" spc="-5" dirty="0" smtClean="0">
                <a:latin typeface="Tahoma"/>
                <a:cs typeface="Tahoma"/>
              </a:rPr>
              <a:t>s</a:t>
            </a:r>
            <a:r>
              <a:rPr lang="pl-PL" sz="1600" spc="10" dirty="0" smtClean="0">
                <a:latin typeface="Tahoma"/>
                <a:cs typeface="Tahoma"/>
              </a:rPr>
              <a:t>i</a:t>
            </a:r>
            <a:r>
              <a:rPr lang="pl-PL" sz="1600" dirty="0" smtClean="0">
                <a:latin typeface="Tahoma"/>
                <a:cs typeface="Tahoma"/>
              </a:rPr>
              <a:t>e </a:t>
            </a:r>
            <a:r>
              <a:rPr lang="pl-PL" sz="1600" spc="-15" dirty="0" smtClean="0">
                <a:latin typeface="Tahoma"/>
                <a:cs typeface="Tahoma"/>
              </a:rPr>
              <a:t>z</a:t>
            </a:r>
            <a:r>
              <a:rPr lang="pl-PL" sz="1600" dirty="0" smtClean="0">
                <a:latin typeface="Tahoma"/>
                <a:cs typeface="Tahoma"/>
              </a:rPr>
              <a:t>e</a:t>
            </a:r>
            <a:r>
              <a:rPr lang="pl-PL" sz="1600" spc="10" dirty="0" smtClean="0">
                <a:latin typeface="Tahoma"/>
                <a:cs typeface="Tahoma"/>
              </a:rPr>
              <a:t> </a:t>
            </a:r>
            <a:r>
              <a:rPr lang="pl-PL" sz="1600" dirty="0" smtClean="0">
                <a:latin typeface="Tahoma"/>
                <a:cs typeface="Tahoma"/>
              </a:rPr>
              <a:t>s</a:t>
            </a:r>
            <a:r>
              <a:rPr lang="pl-PL" sz="1600" spc="-15" dirty="0" smtClean="0">
                <a:latin typeface="Tahoma"/>
                <a:cs typeface="Tahoma"/>
              </a:rPr>
              <a:t>o</a:t>
            </a:r>
            <a:r>
              <a:rPr lang="pl-PL" sz="1600" spc="-5" dirty="0" smtClean="0">
                <a:latin typeface="Tahoma"/>
                <a:cs typeface="Tahoma"/>
              </a:rPr>
              <a:t>b</a:t>
            </a:r>
            <a:r>
              <a:rPr lang="pl-PL" sz="1600" spc="-10" dirty="0" smtClean="0">
                <a:latin typeface="Tahoma"/>
                <a:cs typeface="Tahoma"/>
              </a:rPr>
              <a:t>ą </a:t>
            </a:r>
            <a:r>
              <a:rPr lang="pl-PL" sz="1600" spc="-20" dirty="0" smtClean="0">
                <a:latin typeface="Tahoma"/>
                <a:cs typeface="Tahoma"/>
              </a:rPr>
              <a:t>k</a:t>
            </a:r>
            <a:r>
              <a:rPr lang="pl-PL" sz="1600" spc="-15" dirty="0" smtClean="0">
                <a:latin typeface="Tahoma"/>
                <a:cs typeface="Tahoma"/>
              </a:rPr>
              <a:t>o</a:t>
            </a:r>
            <a:r>
              <a:rPr lang="pl-PL" sz="1600" spc="-20" dirty="0" smtClean="0">
                <a:latin typeface="Tahoma"/>
                <a:cs typeface="Tahoma"/>
              </a:rPr>
              <a:t>n</a:t>
            </a:r>
            <a:r>
              <a:rPr lang="pl-PL" sz="1600" dirty="0" smtClean="0">
                <a:latin typeface="Tahoma"/>
                <a:cs typeface="Tahoma"/>
              </a:rPr>
              <a:t>se</a:t>
            </a:r>
            <a:r>
              <a:rPr lang="pl-PL" sz="1600" spc="-5" dirty="0" smtClean="0">
                <a:latin typeface="Tahoma"/>
                <a:cs typeface="Tahoma"/>
              </a:rPr>
              <a:t>k</a:t>
            </a:r>
            <a:r>
              <a:rPr lang="pl-PL" sz="1600" dirty="0" smtClean="0">
                <a:latin typeface="Tahoma"/>
                <a:cs typeface="Tahoma"/>
              </a:rPr>
              <a:t>wen</a:t>
            </a:r>
            <a:r>
              <a:rPr lang="pl-PL" sz="1600" spc="-5" dirty="0" smtClean="0">
                <a:latin typeface="Tahoma"/>
                <a:cs typeface="Tahoma"/>
              </a:rPr>
              <a:t>c</a:t>
            </a:r>
            <a:r>
              <a:rPr lang="pl-PL" sz="1600" spc="-10" dirty="0" smtClean="0">
                <a:latin typeface="Tahoma"/>
                <a:cs typeface="Tahoma"/>
              </a:rPr>
              <a:t>j</a:t>
            </a:r>
            <a:r>
              <a:rPr lang="pl-PL" sz="1600" dirty="0" smtClean="0">
                <a:latin typeface="Tahoma"/>
                <a:cs typeface="Tahoma"/>
              </a:rPr>
              <a:t>e</a:t>
            </a:r>
            <a:r>
              <a:rPr lang="pl-PL" sz="1600" spc="10" dirty="0" smtClean="0">
                <a:latin typeface="Tahoma"/>
                <a:cs typeface="Tahoma"/>
              </a:rPr>
              <a:t> </a:t>
            </a:r>
            <a:r>
              <a:rPr lang="pl-PL" sz="1600" spc="-5" dirty="0" smtClean="0">
                <a:latin typeface="Tahoma"/>
                <a:cs typeface="Tahoma"/>
              </a:rPr>
              <a:t>c</a:t>
            </a:r>
            <a:r>
              <a:rPr lang="pl-PL" sz="1600" dirty="0" smtClean="0">
                <a:latin typeface="Tahoma"/>
                <a:cs typeface="Tahoma"/>
              </a:rPr>
              <a:t>h</a:t>
            </a:r>
            <a:r>
              <a:rPr lang="pl-PL" sz="1600" spc="-5" dirty="0" smtClean="0">
                <a:latin typeface="Tahoma"/>
                <a:cs typeface="Tahoma"/>
              </a:rPr>
              <a:t>ł</a:t>
            </a:r>
            <a:r>
              <a:rPr lang="pl-PL" sz="1600" spc="-15" dirty="0" smtClean="0">
                <a:latin typeface="Tahoma"/>
                <a:cs typeface="Tahoma"/>
              </a:rPr>
              <a:t>o</a:t>
            </a:r>
            <a:r>
              <a:rPr lang="pl-PL" sz="1600" spc="-10" dirty="0" smtClean="0">
                <a:latin typeface="Tahoma"/>
                <a:cs typeface="Tahoma"/>
              </a:rPr>
              <a:t>du</a:t>
            </a:r>
            <a:r>
              <a:rPr lang="pl-PL" sz="1600" spc="-5" dirty="0" smtClean="0">
                <a:latin typeface="Tahoma"/>
                <a:cs typeface="Tahoma"/>
              </a:rPr>
              <a:t> a</a:t>
            </a:r>
            <a:r>
              <a:rPr lang="pl-PL" sz="1600" spc="-10" dirty="0" smtClean="0">
                <a:latin typeface="Tahoma"/>
                <a:cs typeface="Tahoma"/>
              </a:rPr>
              <a:t>k</a:t>
            </a:r>
            <a:r>
              <a:rPr lang="pl-PL" sz="1600" dirty="0" smtClean="0">
                <a:latin typeface="Tahoma"/>
                <a:cs typeface="Tahoma"/>
              </a:rPr>
              <a:t>us</a:t>
            </a:r>
            <a:r>
              <a:rPr lang="pl-PL" sz="1600" spc="-20" dirty="0" smtClean="0">
                <a:latin typeface="Tahoma"/>
                <a:cs typeface="Tahoma"/>
              </a:rPr>
              <a:t>t</a:t>
            </a:r>
            <a:r>
              <a:rPr lang="pl-PL" sz="1600" spc="-10" dirty="0" smtClean="0">
                <a:latin typeface="Tahoma"/>
                <a:cs typeface="Tahoma"/>
              </a:rPr>
              <a:t>y</a:t>
            </a:r>
            <a:r>
              <a:rPr lang="pl-PL" sz="1600" spc="-5" dirty="0" smtClean="0">
                <a:latin typeface="Tahoma"/>
                <a:cs typeface="Tahoma"/>
              </a:rPr>
              <a:t>cz</a:t>
            </a:r>
            <a:r>
              <a:rPr lang="pl-PL" sz="1600" dirty="0" smtClean="0">
                <a:latin typeface="Tahoma"/>
                <a:cs typeface="Tahoma"/>
              </a:rPr>
              <a:t>n</a:t>
            </a:r>
            <a:r>
              <a:rPr lang="pl-PL" sz="1600" spc="-10" dirty="0" smtClean="0">
                <a:latin typeface="Tahoma"/>
                <a:cs typeface="Tahoma"/>
              </a:rPr>
              <a:t>ego</a:t>
            </a:r>
            <a:r>
              <a:rPr lang="pl-PL" sz="1600" spc="-5" dirty="0" smtClean="0">
                <a:latin typeface="Tahoma"/>
                <a:cs typeface="Tahoma"/>
              </a:rPr>
              <a:t> i </a:t>
            </a:r>
            <a:r>
              <a:rPr lang="pl-PL" sz="1600" spc="-10" dirty="0" smtClean="0">
                <a:latin typeface="Tahoma"/>
                <a:cs typeface="Tahoma"/>
              </a:rPr>
              <a:t>p</a:t>
            </a:r>
            <a:r>
              <a:rPr lang="pl-PL" sz="1600" spc="-15" dirty="0" smtClean="0">
                <a:latin typeface="Tahoma"/>
                <a:cs typeface="Tahoma"/>
              </a:rPr>
              <a:t>o</a:t>
            </a:r>
            <a:r>
              <a:rPr lang="pl-PL" sz="1600" spc="-5" dirty="0" smtClean="0">
                <a:latin typeface="Tahoma"/>
                <a:cs typeface="Tahoma"/>
              </a:rPr>
              <a:t>w</a:t>
            </a:r>
            <a:r>
              <a:rPr lang="pl-PL" sz="1600" dirty="0" smtClean="0">
                <a:latin typeface="Tahoma"/>
                <a:cs typeface="Tahoma"/>
              </a:rPr>
              <a:t>s</a:t>
            </a:r>
            <a:r>
              <a:rPr lang="pl-PL" sz="1600" spc="5" dirty="0" smtClean="0">
                <a:latin typeface="Tahoma"/>
                <a:cs typeface="Tahoma"/>
              </a:rPr>
              <a:t>t</a:t>
            </a:r>
            <a:r>
              <a:rPr lang="pl-PL" sz="1600" spc="-15" dirty="0" smtClean="0">
                <a:latin typeface="Tahoma"/>
                <a:cs typeface="Tahoma"/>
              </a:rPr>
              <a:t>a</a:t>
            </a:r>
            <a:r>
              <a:rPr lang="pl-PL" sz="1600" spc="-5" dirty="0" smtClean="0">
                <a:latin typeface="Tahoma"/>
                <a:cs typeface="Tahoma"/>
              </a:rPr>
              <a:t>wanie </a:t>
            </a:r>
            <a:r>
              <a:rPr lang="pl-PL" sz="1600" spc="-20" dirty="0" smtClean="0">
                <a:latin typeface="Tahoma"/>
                <a:cs typeface="Tahoma"/>
              </a:rPr>
              <a:t>h</a:t>
            </a:r>
            <a:r>
              <a:rPr lang="pl-PL" sz="1600" spc="5" dirty="0" smtClean="0">
                <a:latin typeface="Tahoma"/>
                <a:cs typeface="Tahoma"/>
              </a:rPr>
              <a:t>a</a:t>
            </a:r>
            <a:r>
              <a:rPr lang="pl-PL" sz="1600" spc="-5" dirty="0" smtClean="0">
                <a:latin typeface="Tahoma"/>
                <a:cs typeface="Tahoma"/>
              </a:rPr>
              <a:t>ł</a:t>
            </a:r>
            <a:r>
              <a:rPr lang="pl-PL" sz="1600" spc="-15" dirty="0" smtClean="0">
                <a:latin typeface="Tahoma"/>
                <a:cs typeface="Tahoma"/>
              </a:rPr>
              <a:t>a</a:t>
            </a:r>
            <a:r>
              <a:rPr lang="pl-PL" sz="1600" spc="-5" dirty="0" smtClean="0">
                <a:latin typeface="Tahoma"/>
                <a:cs typeface="Tahoma"/>
              </a:rPr>
              <a:t>su </a:t>
            </a:r>
            <a:r>
              <a:rPr lang="pl-PL" sz="1600" spc="-15" dirty="0" smtClean="0">
                <a:latin typeface="Tahoma"/>
                <a:cs typeface="Tahoma"/>
              </a:rPr>
              <a:t>p</a:t>
            </a:r>
            <a:r>
              <a:rPr lang="pl-PL" sz="1600" dirty="0" smtClean="0">
                <a:latin typeface="Tahoma"/>
                <a:cs typeface="Tahoma"/>
              </a:rPr>
              <a:t>og</a:t>
            </a:r>
            <a:r>
              <a:rPr lang="pl-PL" sz="1600" spc="-5" dirty="0" smtClean="0">
                <a:latin typeface="Tahoma"/>
                <a:cs typeface="Tahoma"/>
              </a:rPr>
              <a:t>ł</a:t>
            </a:r>
            <a:r>
              <a:rPr lang="pl-PL" sz="1600" spc="-15" dirty="0" smtClean="0">
                <a:latin typeface="Tahoma"/>
                <a:cs typeface="Tahoma"/>
              </a:rPr>
              <a:t>o</a:t>
            </a:r>
            <a:r>
              <a:rPr lang="pl-PL" sz="1600" dirty="0" smtClean="0">
                <a:latin typeface="Tahoma"/>
                <a:cs typeface="Tahoma"/>
              </a:rPr>
              <a:t>sowe</a:t>
            </a:r>
            <a:r>
              <a:rPr lang="pl-PL" sz="1600" spc="-5" dirty="0" smtClean="0">
                <a:latin typeface="Tahoma"/>
                <a:cs typeface="Tahoma"/>
              </a:rPr>
              <a:t>g</a:t>
            </a:r>
            <a:r>
              <a:rPr lang="pl-PL" sz="1600" spc="-25" dirty="0" smtClean="0">
                <a:latin typeface="Tahoma"/>
                <a:cs typeface="Tahoma"/>
              </a:rPr>
              <a:t>o</a:t>
            </a:r>
            <a:r>
              <a:rPr lang="pl-PL" sz="1600" spc="-5" dirty="0" smtClean="0">
                <a:latin typeface="Tahoma"/>
                <a:cs typeface="Tahoma"/>
              </a:rPr>
              <a:t>.</a:t>
            </a:r>
            <a:endParaRPr lang="pl-PL" sz="1600" dirty="0" smtClean="0">
              <a:latin typeface="Tahoma"/>
              <a:cs typeface="Tahoma"/>
            </a:endParaRPr>
          </a:p>
          <a:p>
            <a:pPr marL="3384550">
              <a:lnSpc>
                <a:spcPts val="1200"/>
              </a:lnSpc>
            </a:pPr>
            <a:endParaRPr lang="pl-PL" sz="1600" dirty="0">
              <a:latin typeface="Calibri" pitchFamily="34" charset="0"/>
            </a:endParaRPr>
          </a:p>
          <a:p>
            <a:pPr marL="540000"/>
            <a:r>
              <a:rPr lang="pl-PL" sz="1600" dirty="0">
                <a:latin typeface="Tahoma" pitchFamily="34" charset="0"/>
              </a:rPr>
              <a:t>Rozwój techniki przyczynił się do stworzenia nowych materiałów dźwiękochłonnych będących jednocześnie dekoracyjnymi. Nowe materiały i techniki można z powodzeniem stosować nie ograniczając architektonicznej swobody kreowania przestrzeni mieszkania.</a:t>
            </a:r>
          </a:p>
        </p:txBody>
      </p:sp>
      <p:sp>
        <p:nvSpPr>
          <p:cNvPr id="19458" name="object 7"/>
          <p:cNvSpPr>
            <a:spLocks noChangeArrowheads="1"/>
          </p:cNvSpPr>
          <p:nvPr/>
        </p:nvSpPr>
        <p:spPr bwMode="auto">
          <a:xfrm>
            <a:off x="1907704" y="5517232"/>
            <a:ext cx="4104456" cy="1340768"/>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p:nvPr/>
        </p:nvSpPr>
        <p:spPr>
          <a:xfrm>
            <a:off x="0" y="0"/>
            <a:ext cx="9144000" cy="6858000"/>
          </a:xfrm>
          <a:prstGeom prst="rect">
            <a:avLst/>
          </a:prstGeom>
        </p:spPr>
        <p:txBody>
          <a:bodyPr lIns="0" tIns="0" rIns="0" bIns="0"/>
          <a:lstStyle/>
          <a:p>
            <a:pPr marL="30163"/>
            <a:r>
              <a:rPr lang="pl-PL" sz="2400" b="1" dirty="0">
                <a:latin typeface="Tahoma" pitchFamily="34" charset="0"/>
              </a:rPr>
              <a:t>Co wpływa na pogłos?</a:t>
            </a:r>
            <a:endParaRPr lang="pl-PL" sz="2400" dirty="0">
              <a:latin typeface="Tahoma" pitchFamily="34" charset="0"/>
            </a:endParaRPr>
          </a:p>
          <a:p>
            <a:pPr marL="30163">
              <a:lnSpc>
                <a:spcPts val="550"/>
              </a:lnSpc>
              <a:spcBef>
                <a:spcPts val="38"/>
              </a:spcBef>
            </a:pPr>
            <a:endParaRPr lang="pl-PL" sz="500" dirty="0">
              <a:latin typeface="Calibri" pitchFamily="34" charset="0"/>
            </a:endParaRPr>
          </a:p>
          <a:p>
            <a:pPr marL="30163">
              <a:lnSpc>
                <a:spcPts val="1000"/>
              </a:lnSpc>
            </a:pPr>
            <a:endParaRPr lang="pl-PL" sz="1000" dirty="0">
              <a:latin typeface="Calibri" pitchFamily="34" charset="0"/>
            </a:endParaRPr>
          </a:p>
          <a:p>
            <a:pPr marL="30163"/>
            <a:r>
              <a:rPr lang="pl-PL" sz="1600" dirty="0">
                <a:latin typeface="Tahoma" pitchFamily="34" charset="0"/>
              </a:rPr>
              <a:t>Powstawanie hałasu pogłosowego jest cechą każdej przestrzeni ograniczonej przegrodami. Na pogłos w pomieszczeniu wpływają następujące czynniki architektoniczne:</a:t>
            </a:r>
          </a:p>
          <a:p>
            <a:pPr marL="30163">
              <a:lnSpc>
                <a:spcPts val="1200"/>
              </a:lnSpc>
            </a:pPr>
            <a:endParaRPr lang="pl-PL" sz="1600" dirty="0">
              <a:latin typeface="Calibri" pitchFamily="34" charset="0"/>
            </a:endParaRPr>
          </a:p>
          <a:p>
            <a:pPr marL="30163">
              <a:buSzPct val="90000"/>
              <a:buFont typeface="Arial" charset="0"/>
              <a:buChar char="•"/>
            </a:pPr>
            <a:r>
              <a:rPr lang="pl-PL" sz="1600" dirty="0">
                <a:latin typeface="Tahoma" pitchFamily="34" charset="0"/>
              </a:rPr>
              <a:t>Kubatura pomieszczenia</a:t>
            </a:r>
          </a:p>
          <a:p>
            <a:pPr marL="30163">
              <a:spcBef>
                <a:spcPts val="75"/>
              </a:spcBef>
              <a:buSzPct val="90000"/>
              <a:buFont typeface="Arial" charset="0"/>
              <a:buChar char="•"/>
            </a:pPr>
            <a:r>
              <a:rPr lang="pl-PL" sz="1600" dirty="0">
                <a:latin typeface="Tahoma" pitchFamily="34" charset="0"/>
              </a:rPr>
              <a:t>Odległości między ścianami</a:t>
            </a:r>
          </a:p>
          <a:p>
            <a:pPr marL="30163">
              <a:spcBef>
                <a:spcPts val="75"/>
              </a:spcBef>
              <a:buSzPct val="90000"/>
              <a:buFont typeface="Arial" charset="0"/>
              <a:buChar char="•"/>
            </a:pPr>
            <a:r>
              <a:rPr lang="pl-PL" sz="1600" dirty="0">
                <a:latin typeface="Tahoma" pitchFamily="34" charset="0"/>
              </a:rPr>
              <a:t>Materiały budowlane</a:t>
            </a:r>
          </a:p>
          <a:p>
            <a:pPr marL="30163">
              <a:spcBef>
                <a:spcPts val="75"/>
              </a:spcBef>
              <a:buSzPct val="90000"/>
              <a:buFont typeface="Arial" charset="0"/>
              <a:buChar char="•"/>
            </a:pPr>
            <a:r>
              <a:rPr lang="pl-PL" sz="1600" dirty="0">
                <a:latin typeface="Tahoma" pitchFamily="34" charset="0"/>
              </a:rPr>
              <a:t>Liczba mebli i innych elementów </a:t>
            </a:r>
            <a:r>
              <a:rPr lang="pl-PL" sz="1600" dirty="0" smtClean="0">
                <a:latin typeface="Tahoma" pitchFamily="34" charset="0"/>
              </a:rPr>
              <a:t>dekoracyjnych</a:t>
            </a:r>
            <a:endParaRPr lang="pl-PL" sz="1600" dirty="0">
              <a:latin typeface="Tahoma" pitchFamily="34" charset="0"/>
            </a:endParaRPr>
          </a:p>
          <a:p>
            <a:pPr marL="30163">
              <a:lnSpc>
                <a:spcPts val="1200"/>
              </a:lnSpc>
              <a:spcBef>
                <a:spcPts val="75"/>
              </a:spcBef>
            </a:pPr>
            <a:endParaRPr lang="pl-PL" sz="1600" dirty="0">
              <a:latin typeface="Calibri" pitchFamily="34" charset="0"/>
            </a:endParaRPr>
          </a:p>
          <a:p>
            <a:pPr marL="30163"/>
            <a:r>
              <a:rPr lang="pl-PL" sz="1600" b="1" dirty="0">
                <a:latin typeface="Tahoma" pitchFamily="34" charset="0"/>
              </a:rPr>
              <a:t>Kubatura</a:t>
            </a:r>
            <a:endParaRPr lang="pl-PL" sz="1600" dirty="0">
              <a:latin typeface="Tahoma" pitchFamily="34" charset="0"/>
            </a:endParaRPr>
          </a:p>
          <a:p>
            <a:pPr marL="30163"/>
            <a:r>
              <a:rPr lang="pl-PL" sz="1600" dirty="0">
                <a:latin typeface="Tahoma" pitchFamily="34" charset="0"/>
              </a:rPr>
              <a:t>Kubatura pomieszczenia i jego wymiary mają wpływ na pogłos. Wzrost kubatury powoduje wzrost pogłosu, lecz nie jest to związek wprost proporcjonalny. W budowanych współcześnie domach duże znaczenie dla hałasu pogłosowego ma wzrost kubatury spowodowany tworzeniem wysokich pomieszczeń</a:t>
            </a:r>
            <a:r>
              <a:rPr lang="pl-PL" sz="1600" dirty="0" smtClean="0">
                <a:latin typeface="Tahoma" pitchFamily="34" charset="0"/>
              </a:rPr>
              <a:t>.</a:t>
            </a:r>
            <a:endParaRPr lang="pl-PL" sz="1600" dirty="0">
              <a:latin typeface="Calibri" pitchFamily="34" charset="0"/>
            </a:endParaRPr>
          </a:p>
          <a:p>
            <a:pPr marL="30163"/>
            <a:r>
              <a:rPr lang="pl-PL" sz="1600" b="1" dirty="0">
                <a:latin typeface="Tahoma" pitchFamily="34" charset="0"/>
              </a:rPr>
              <a:t>Odległość między ścianami</a:t>
            </a:r>
            <a:endParaRPr lang="pl-PL" sz="1600" dirty="0">
              <a:latin typeface="Tahoma" pitchFamily="34" charset="0"/>
            </a:endParaRPr>
          </a:p>
          <a:p>
            <a:pPr marL="30163"/>
            <a:r>
              <a:rPr lang="pl-PL" sz="1600" dirty="0">
                <a:latin typeface="Tahoma" pitchFamily="34" charset="0"/>
              </a:rPr>
              <a:t>W pomieszczeniach długich lub dużych przestrzeniach otwartych odległości między ścianami wpływają na pogłos. Jeśli pokój ma długość 8 m, hałas pogłosowy jest wynikiem drogi jaką, pokonuje dźwięk. Pomieszczenie długie może mieć małą kubaturę, ale mimo to wyraźnie odczuwalny pogłos</a:t>
            </a:r>
            <a:r>
              <a:rPr lang="pl-PL" sz="1600" dirty="0" smtClean="0">
                <a:latin typeface="Tahoma" pitchFamily="34" charset="0"/>
              </a:rPr>
              <a:t>.</a:t>
            </a:r>
            <a:endParaRPr lang="pl-PL" sz="1600" dirty="0">
              <a:latin typeface="Calibri" pitchFamily="34" charset="0"/>
            </a:endParaRPr>
          </a:p>
          <a:p>
            <a:pPr marL="30163"/>
            <a:r>
              <a:rPr lang="pl-PL" sz="1600" b="1" dirty="0">
                <a:latin typeface="Tahoma" pitchFamily="34" charset="0"/>
              </a:rPr>
              <a:t>Materiały budowlane</a:t>
            </a:r>
            <a:endParaRPr lang="pl-PL" sz="1600" dirty="0">
              <a:latin typeface="Tahoma" pitchFamily="34" charset="0"/>
            </a:endParaRPr>
          </a:p>
          <a:p>
            <a:pPr marL="30163"/>
            <a:r>
              <a:rPr lang="pl-PL" sz="1600" dirty="0">
                <a:latin typeface="Tahoma" pitchFamily="34" charset="0"/>
              </a:rPr>
              <a:t>Parametrem technicznym, który określa wpływ materiału na akustykę wnętrza jest pogłosowy współczynnik pochłaniania dźwięku. Wartość tego współczynnika wyznaczana jest laboratoryjne dla materiału w konkretnym sposobie jego zamocowania. Oznacza to, że materiał może mieć różne zdolności do pochłaniania dźwięku w zależności od sposobu montażu. Wartość parametru waha się w przedziale wartości od 0 do 1,5 i jest bezwymiarowa.</a:t>
            </a:r>
          </a:p>
          <a:p>
            <a:pPr marL="30163">
              <a:lnSpc>
                <a:spcPts val="1200"/>
              </a:lnSpc>
            </a:pPr>
            <a:endParaRPr lang="pl-PL" sz="1600" dirty="0">
              <a:latin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8313" y="476250"/>
            <a:ext cx="8229600" cy="561975"/>
          </a:xfrm>
        </p:spPr>
        <p:txBody>
          <a:bodyPr>
            <a:normAutofit fontScale="90000"/>
          </a:bodyPr>
          <a:lstStyle/>
          <a:p>
            <a:pPr algn="l"/>
            <a:r>
              <a:rPr lang="pl-PL" sz="2400" b="1" smtClean="0">
                <a:latin typeface="Tahoma" pitchFamily="34" charset="0"/>
              </a:rPr>
              <a:t>Co wpływa na pogłos?</a:t>
            </a:r>
            <a:r>
              <a:rPr lang="pl-PL" sz="4000" smtClean="0">
                <a:latin typeface="Tahoma" pitchFamily="34" charset="0"/>
              </a:rPr>
              <a:t/>
            </a:r>
            <a:br>
              <a:rPr lang="pl-PL" sz="4000" smtClean="0">
                <a:latin typeface="Tahoma" pitchFamily="34" charset="0"/>
              </a:rPr>
            </a:br>
            <a:endParaRPr lang="pl-PL" sz="4000" smtClean="0"/>
          </a:p>
        </p:txBody>
      </p:sp>
      <p:sp>
        <p:nvSpPr>
          <p:cNvPr id="3" name="Symbol zastępczy zawartości 2"/>
          <p:cNvSpPr>
            <a:spLocks noGrp="1"/>
          </p:cNvSpPr>
          <p:nvPr>
            <p:ph idx="1"/>
          </p:nvPr>
        </p:nvSpPr>
        <p:spPr/>
        <p:txBody>
          <a:bodyPr>
            <a:normAutofit/>
          </a:bodyPr>
          <a:lstStyle/>
          <a:p>
            <a:pPr>
              <a:lnSpc>
                <a:spcPts val="1200"/>
              </a:lnSpc>
            </a:pPr>
            <a:endParaRPr lang="pl-PL" sz="4400" smtClean="0"/>
          </a:p>
          <a:p>
            <a:r>
              <a:rPr lang="pl-PL" sz="1600" smtClean="0">
                <a:latin typeface="Tahoma" pitchFamily="34" charset="0"/>
              </a:rPr>
              <a:t>Przykładowe wartości pogłosowych współczynników pochłaniania dźwięku dla pasma 1000 Hz:</a:t>
            </a:r>
          </a:p>
          <a:p>
            <a:endParaRPr lang="pl-PL" smtClean="0"/>
          </a:p>
        </p:txBody>
      </p:sp>
      <p:sp>
        <p:nvSpPr>
          <p:cNvPr id="4" name="object 4"/>
          <p:cNvSpPr txBox="1"/>
          <p:nvPr/>
        </p:nvSpPr>
        <p:spPr>
          <a:xfrm>
            <a:off x="611188" y="2852738"/>
            <a:ext cx="1862137" cy="646112"/>
          </a:xfrm>
          <a:prstGeom prst="rect">
            <a:avLst/>
          </a:prstGeom>
        </p:spPr>
        <p:txBody>
          <a:bodyPr lIns="0" tIns="0" rIns="0" bIns="0"/>
          <a:lstStyle/>
          <a:p>
            <a:pPr marL="190500" indent="-177800">
              <a:buSzPct val="90000"/>
              <a:buFont typeface="Arial" charset="0"/>
              <a:buChar char="•"/>
              <a:tabLst>
                <a:tab pos="190500" algn="l"/>
              </a:tabLst>
            </a:pPr>
            <a:r>
              <a:rPr lang="pl-PL" sz="1600">
                <a:latin typeface="Tahoma" pitchFamily="34" charset="0"/>
              </a:rPr>
              <a:t>kamień</a:t>
            </a:r>
          </a:p>
          <a:p>
            <a:pPr marL="190500" indent="-177800">
              <a:spcBef>
                <a:spcPts val="75"/>
              </a:spcBef>
              <a:buSzPct val="90000"/>
              <a:buFont typeface="Arial" charset="0"/>
              <a:buChar char="•"/>
              <a:tabLst>
                <a:tab pos="190500" algn="l"/>
              </a:tabLst>
            </a:pPr>
            <a:r>
              <a:rPr lang="pl-PL" sz="1600">
                <a:latin typeface="Tahoma" pitchFamily="34" charset="0"/>
              </a:rPr>
              <a:t>tynk wapienny</a:t>
            </a:r>
          </a:p>
          <a:p>
            <a:pPr marL="190500" indent="-177800">
              <a:spcBef>
                <a:spcPts val="75"/>
              </a:spcBef>
              <a:buSzPct val="90000"/>
              <a:buFont typeface="Arial" charset="0"/>
              <a:buChar char="•"/>
              <a:tabLst>
                <a:tab pos="190500" algn="l"/>
              </a:tabLst>
            </a:pPr>
            <a:r>
              <a:rPr lang="pl-PL" sz="1600">
                <a:latin typeface="Tahoma" pitchFamily="34" charset="0"/>
              </a:rPr>
              <a:t>szkło</a:t>
            </a:r>
          </a:p>
          <a:p>
            <a:pPr marL="190500" indent="-177800">
              <a:spcBef>
                <a:spcPts val="75"/>
              </a:spcBef>
              <a:buSzPct val="90000"/>
              <a:buFont typeface="Arial" charset="0"/>
              <a:buChar char="•"/>
              <a:tabLst>
                <a:tab pos="190500" algn="l"/>
              </a:tabLst>
            </a:pPr>
            <a:r>
              <a:rPr lang="pl-PL" sz="1600">
                <a:latin typeface="Tahoma" pitchFamily="34" charset="0"/>
              </a:rPr>
              <a:t>system TH - tynk strukturalny</a:t>
            </a:r>
          </a:p>
        </p:txBody>
      </p:sp>
      <p:sp>
        <p:nvSpPr>
          <p:cNvPr id="5" name="object 5"/>
          <p:cNvSpPr txBox="1"/>
          <p:nvPr/>
        </p:nvSpPr>
        <p:spPr>
          <a:xfrm>
            <a:off x="3203575" y="2852738"/>
            <a:ext cx="863600" cy="1152525"/>
          </a:xfrm>
          <a:prstGeom prst="rect">
            <a:avLst/>
          </a:prstGeom>
        </p:spPr>
        <p:txBody>
          <a:bodyPr lIns="0" tIns="0" rIns="0" bIns="0"/>
          <a:lstStyle/>
          <a:p>
            <a:pPr marL="12700" fontAlgn="auto">
              <a:spcBef>
                <a:spcPts val="0"/>
              </a:spcBef>
              <a:spcAft>
                <a:spcPts val="0"/>
              </a:spcAft>
              <a:defRPr/>
            </a:pPr>
            <a:r>
              <a:rPr sz="1600" spc="-20" dirty="0">
                <a:latin typeface="Tahoma"/>
                <a:cs typeface="Tahoma"/>
              </a:rPr>
              <a:t>0</a:t>
            </a:r>
            <a:r>
              <a:rPr sz="1600" spc="-10" dirty="0">
                <a:latin typeface="Tahoma"/>
                <a:cs typeface="Tahoma"/>
              </a:rPr>
              <a:t>,01</a:t>
            </a:r>
            <a:endParaRPr sz="1600" dirty="0">
              <a:latin typeface="Tahoma"/>
              <a:cs typeface="Tahoma"/>
            </a:endParaRPr>
          </a:p>
          <a:p>
            <a:pPr marL="12700" fontAlgn="auto">
              <a:spcBef>
                <a:spcPts val="70"/>
              </a:spcBef>
              <a:spcAft>
                <a:spcPts val="0"/>
              </a:spcAft>
              <a:defRPr/>
            </a:pPr>
            <a:r>
              <a:rPr sz="1600" spc="-20" dirty="0">
                <a:latin typeface="Tahoma"/>
                <a:cs typeface="Tahoma"/>
              </a:rPr>
              <a:t>0</a:t>
            </a:r>
            <a:r>
              <a:rPr sz="1600" spc="-10" dirty="0">
                <a:latin typeface="Tahoma"/>
                <a:cs typeface="Tahoma"/>
              </a:rPr>
              <a:t>,04</a:t>
            </a:r>
            <a:endParaRPr sz="1600" dirty="0">
              <a:latin typeface="Tahoma"/>
              <a:cs typeface="Tahoma"/>
            </a:endParaRPr>
          </a:p>
          <a:p>
            <a:pPr marL="12700" fontAlgn="auto">
              <a:spcBef>
                <a:spcPts val="70"/>
              </a:spcBef>
              <a:spcAft>
                <a:spcPts val="0"/>
              </a:spcAft>
              <a:defRPr/>
            </a:pPr>
            <a:r>
              <a:rPr sz="1600" spc="-20" dirty="0">
                <a:latin typeface="Tahoma"/>
                <a:cs typeface="Tahoma"/>
              </a:rPr>
              <a:t>0</a:t>
            </a:r>
            <a:r>
              <a:rPr sz="1600" spc="-10" dirty="0">
                <a:latin typeface="Tahoma"/>
                <a:cs typeface="Tahoma"/>
              </a:rPr>
              <a:t>,03</a:t>
            </a:r>
            <a:endParaRPr sz="1600" dirty="0">
              <a:latin typeface="Tahoma"/>
              <a:cs typeface="Tahoma"/>
            </a:endParaRPr>
          </a:p>
          <a:p>
            <a:pPr marL="12700" fontAlgn="auto">
              <a:spcBef>
                <a:spcPts val="70"/>
              </a:spcBef>
              <a:spcAft>
                <a:spcPts val="0"/>
              </a:spcAft>
              <a:defRPr/>
            </a:pPr>
            <a:r>
              <a:rPr sz="1600" spc="-20" dirty="0">
                <a:latin typeface="Tahoma"/>
                <a:cs typeface="Tahoma"/>
              </a:rPr>
              <a:t>0</a:t>
            </a:r>
            <a:r>
              <a:rPr sz="1600" spc="-10" dirty="0">
                <a:latin typeface="Tahoma"/>
                <a:cs typeface="Tahoma"/>
              </a:rPr>
              <a:t>,67</a:t>
            </a:r>
            <a:endParaRPr sz="1600" dirty="0">
              <a:latin typeface="Tahoma"/>
              <a:cs typeface="Tahoma"/>
            </a:endParaRPr>
          </a:p>
        </p:txBody>
      </p:sp>
      <p:sp>
        <p:nvSpPr>
          <p:cNvPr id="6" name="object 6"/>
          <p:cNvSpPr txBox="1"/>
          <p:nvPr/>
        </p:nvSpPr>
        <p:spPr>
          <a:xfrm>
            <a:off x="323850" y="4724400"/>
            <a:ext cx="8064500" cy="923925"/>
          </a:xfrm>
          <a:prstGeom prst="rect">
            <a:avLst/>
          </a:prstGeom>
        </p:spPr>
        <p:txBody>
          <a:bodyPr lIns="0" tIns="0" rIns="0" bIns="0"/>
          <a:lstStyle/>
          <a:p>
            <a:pPr marL="12700"/>
            <a:r>
              <a:rPr lang="pl-PL" sz="1600" b="1">
                <a:latin typeface="Tahoma" pitchFamily="34" charset="0"/>
              </a:rPr>
              <a:t>Liczba mebli i innych elementów dekoracyjnych</a:t>
            </a:r>
            <a:endParaRPr lang="pl-PL" sz="1600">
              <a:latin typeface="Tahoma" pitchFamily="34" charset="0"/>
            </a:endParaRPr>
          </a:p>
          <a:p>
            <a:pPr marL="12700"/>
            <a:r>
              <a:rPr lang="pl-PL" sz="1600">
                <a:latin typeface="Tahoma" pitchFamily="34" charset="0"/>
              </a:rPr>
              <a:t>Meble stanowią elementy dźwiękochłonne poprawiając akustykę wnętrza. We współczesnych, dużych pomieszczeniach liczba mebli jest znikoma, dlatego nie wpływają one na korektę akustyki wnętrza. Elementy wystroju takie jak obrazy, rzeźby, zasłony również korygują pogłos w pomieszczeniu. Aby dekoracje miały wpływ na hałas pogłosowy muszą pokrywać co najmniej 10 % powierzchni ścian i sufitu.</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p:cNvSpPr txBox="1">
            <a:spLocks noGrp="1"/>
          </p:cNvSpPr>
          <p:nvPr>
            <p:ph idx="1"/>
          </p:nvPr>
        </p:nvSpPr>
        <p:spPr>
          <a:xfrm>
            <a:off x="250825" y="333375"/>
            <a:ext cx="8642350" cy="4525963"/>
          </a:xfrm>
        </p:spPr>
        <p:txBody>
          <a:bodyPr lIns="0" tIns="0" rIns="0" bIns="0">
            <a:noAutofit/>
          </a:bodyPr>
          <a:lstStyle/>
          <a:p>
            <a:pPr marL="30163"/>
            <a:r>
              <a:rPr lang="pl-PL" sz="2400" b="1" smtClean="0">
                <a:latin typeface="Tahoma" pitchFamily="34" charset="0"/>
              </a:rPr>
              <a:t>Jak eliminować nadmierny pogłos ?</a:t>
            </a:r>
            <a:endParaRPr lang="pl-PL" sz="2400" smtClean="0">
              <a:latin typeface="Tahoma" pitchFamily="34" charset="0"/>
            </a:endParaRPr>
          </a:p>
          <a:p>
            <a:pPr marL="30163">
              <a:lnSpc>
                <a:spcPts val="550"/>
              </a:lnSpc>
              <a:spcBef>
                <a:spcPts val="13"/>
              </a:spcBef>
            </a:pPr>
            <a:endParaRPr lang="pl-PL" sz="500" smtClean="0"/>
          </a:p>
          <a:p>
            <a:pPr marL="30163">
              <a:lnSpc>
                <a:spcPts val="1000"/>
              </a:lnSpc>
            </a:pPr>
            <a:endParaRPr lang="pl-PL" sz="1000" smtClean="0"/>
          </a:p>
          <a:p>
            <a:pPr marL="30163"/>
            <a:r>
              <a:rPr lang="pl-PL" sz="1600" smtClean="0">
                <a:latin typeface="Tahoma" pitchFamily="34" charset="0"/>
              </a:rPr>
              <a:t>Hałas pogłosowy można skutecznie wyeliminować poprzez zastosowanie odpowiednich materiałów i systemów posiadających silne własności dźwiękochłonne. Dźwięk padający na materiał dźwiękochłonny zamienia się wewnątrz w ciepło i nie jest odbijany z powrotem do pomieszczenia. Specjalistyczne materiały i systemy dźwiękochłonne mają wielokrotnie większe zdolności do pochłaniania dźwięku niż typowe materiały budowlane czy wykończeniowe. System TH stosowany w odpowiedniej ilości skuteczne równoważy negatywny wpływ odbicia fali dźwiękowej od tynku czy ceramicznej podłogi.</a:t>
            </a:r>
          </a:p>
          <a:p>
            <a:pPr marL="30163">
              <a:lnSpc>
                <a:spcPts val="1200"/>
              </a:lnSpc>
            </a:pPr>
            <a:endParaRPr lang="pl-PL" sz="1600" smtClean="0"/>
          </a:p>
          <a:p>
            <a:pPr marL="30163"/>
            <a:r>
              <a:rPr lang="pl-PL" sz="1600" smtClean="0">
                <a:latin typeface="Tahoma" pitchFamily="34" charset="0"/>
              </a:rPr>
              <a:t>Aby w pomieszczeniu zwiększyć chłonność należy do niego wprowadzić materiał dźwiękochłonny w odpowiedniej ilości. Im większe pomieszczenie i bardziej odbijające powierzchnie, tym należy więcej zastosować powierzchni chłonnej w systemie TH. Małe ilości materiałów dźwiękochłonnych, których powierzchnia nie przekracza 1% powierzchni pomieszczenia w rozwinięciu, nie wpływają wyraźnie na poprawę akustyki pomieszczenia. System TH jest system sufitowo-ściennym, pozwala na wykonanie estetycznych i przestrzennych adaptacji akustycznych. System jest skuteczny tylko wtedy, kiedy jego ilość zostanie dobrana odpowiednio do konkretnego pomieszczenia.</a:t>
            </a:r>
          </a:p>
        </p:txBody>
      </p:sp>
      <p:sp>
        <p:nvSpPr>
          <p:cNvPr id="22530" name="object 8"/>
          <p:cNvSpPr>
            <a:spLocks noChangeArrowheads="1"/>
          </p:cNvSpPr>
          <p:nvPr/>
        </p:nvSpPr>
        <p:spPr bwMode="auto">
          <a:xfrm>
            <a:off x="1835150" y="5084763"/>
            <a:ext cx="4762500" cy="1581150"/>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pl-PL">
              <a:latin typeface="Calibri" pitchFamily="34" charset="0"/>
            </a:endParaRPr>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2300</Words>
  <Application>Microsoft Office PowerPoint</Application>
  <PresentationFormat>Pokaz na ekranie (4:3)</PresentationFormat>
  <Paragraphs>194</Paragraphs>
  <Slides>18</Slides>
  <Notes>1</Notes>
  <HiddenSlides>0</HiddenSlides>
  <MMClips>0</MMClips>
  <ScaleCrop>false</ScaleCrop>
  <HeadingPairs>
    <vt:vector size="4" baseType="variant">
      <vt:variant>
        <vt:lpstr>Motyw</vt:lpstr>
      </vt:variant>
      <vt:variant>
        <vt:i4>1</vt:i4>
      </vt:variant>
      <vt:variant>
        <vt:lpstr>Tytuły slajdów</vt:lpstr>
      </vt:variant>
      <vt:variant>
        <vt:i4>18</vt:i4>
      </vt:variant>
    </vt:vector>
  </HeadingPairs>
  <TitlesOfParts>
    <vt:vector size="19" baseType="lpstr">
      <vt:lpstr>Motyw pakietu Office</vt:lpstr>
      <vt:lpstr> AKUSTYKA WNĘTRZ W NOWOCZESNEJ ARCHITEKTURZE</vt:lpstr>
      <vt:lpstr>Slajd 2</vt:lpstr>
      <vt:lpstr>Slajd 3</vt:lpstr>
      <vt:lpstr>Slajd 4</vt:lpstr>
      <vt:lpstr>Slajd 5</vt:lpstr>
      <vt:lpstr>Slajd 6</vt:lpstr>
      <vt:lpstr>Slajd 7</vt:lpstr>
      <vt:lpstr>Co wpływa na pogłos? </vt:lpstr>
      <vt:lpstr>Slajd 9</vt:lpstr>
      <vt:lpstr>Slajd 10</vt:lpstr>
      <vt:lpstr>Slajd 11</vt:lpstr>
      <vt:lpstr>Slajd 12</vt:lpstr>
      <vt:lpstr>Slajd 13</vt:lpstr>
      <vt:lpstr>Slajd 14</vt:lpstr>
      <vt:lpstr>Slajd 15</vt:lpstr>
      <vt:lpstr>Slajd 16</vt:lpstr>
      <vt:lpstr>Slajd 17</vt:lpstr>
      <vt:lpstr>Slajd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AKUSTYKA WNĘTRZ W NOWOCZESNEJ ARCHITEKTURZE</dc:title>
  <dc:creator>Ronald</dc:creator>
  <cp:lastModifiedBy>Ronald</cp:lastModifiedBy>
  <cp:revision>12</cp:revision>
  <dcterms:created xsi:type="dcterms:W3CDTF">2013-10-04T05:34:36Z</dcterms:created>
  <dcterms:modified xsi:type="dcterms:W3CDTF">2013-10-06T10:59:53Z</dcterms:modified>
</cp:coreProperties>
</file>